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0" r:id="rId5"/>
  </p:sldMasterIdLst>
  <p:notesMasterIdLst>
    <p:notesMasterId r:id="rId17"/>
  </p:notesMasterIdLst>
  <p:sldIdLst>
    <p:sldId id="256" r:id="rId6"/>
    <p:sldId id="2693" r:id="rId7"/>
    <p:sldId id="2683" r:id="rId8"/>
    <p:sldId id="2686" r:id="rId9"/>
    <p:sldId id="2694" r:id="rId10"/>
    <p:sldId id="2696" r:id="rId11"/>
    <p:sldId id="2700" r:id="rId12"/>
    <p:sldId id="2688" r:id="rId13"/>
    <p:sldId id="2695" r:id="rId14"/>
    <p:sldId id="2701" r:id="rId15"/>
    <p:sldId id="270" r:id="rId16"/>
  </p:sldIdLst>
  <p:sldSz cx="18288000" cy="10287000"/>
  <p:notesSz cx="7010400" cy="92964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2B1DEF-4FC6-BABB-F26C-130BCE0B1A43}" name="Laura Glass" initials="LG" userId="S::Laura.Glass@nysed.gov::6c197a0d-c04e-4e8e-8799-8dd36cc58a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597" autoAdjust="0"/>
  </p:normalViewPr>
  <p:slideViewPr>
    <p:cSldViewPr>
      <p:cViewPr varScale="1">
        <p:scale>
          <a:sx n="72" d="100"/>
          <a:sy n="72" d="100"/>
        </p:scale>
        <p:origin x="6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nysed.gov/postsecondary-services/financial-aid-and-tuition-assistance-program-tap"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nysed.gov/postsecondary-services/financial-aid-and-tuition-assistance-program-ta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6735C-1763-4CBB-8654-B94C24113A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B22D90E-A70A-4858-B8BC-31718310806F}">
      <dgm:prSet phldrT="[Text]"/>
      <dgm:spPr/>
      <dgm:t>
        <a:bodyPr/>
        <a:lstStyle/>
        <a:p>
          <a:r>
            <a:rPr lang="en-US" dirty="0">
              <a:latin typeface="Calibri" panose="020F0502020204030204" pitchFamily="34" charset="0"/>
              <a:ea typeface="Calibri" panose="020F0502020204030204" pitchFamily="34" charset="0"/>
            </a:rPr>
            <a:t>SED has the </a:t>
          </a:r>
          <a:r>
            <a:rPr lang="en-US" b="1" dirty="0">
              <a:latin typeface="Calibri" panose="020F0502020204030204" pitchFamily="34" charset="0"/>
              <a:ea typeface="Calibri" panose="020F0502020204030204" pitchFamily="34" charset="0"/>
            </a:rPr>
            <a:t>Waiver Form</a:t>
          </a:r>
          <a:r>
            <a:rPr lang="en-US" dirty="0">
              <a:latin typeface="Calibri" panose="020F0502020204030204" pitchFamily="34" charset="0"/>
              <a:ea typeface="Calibri" panose="020F0502020204030204" pitchFamily="34" charset="0"/>
            </a:rPr>
            <a:t> posted online under “FAFSA Completion Initiative – Resources:” </a:t>
          </a:r>
          <a:r>
            <a:rPr lang="en-US" dirty="0">
              <a:solidFill>
                <a:schemeClr val="bg1"/>
              </a:solidFill>
              <a:latin typeface="Calibri" panose="020F0502020204030204" pitchFamily="34" charset="0"/>
              <a:ea typeface="Calibri" panose="020F0502020204030204" pitchFamily="34" charset="0"/>
              <a:hlinkClick xmlns:r="http://schemas.openxmlformats.org/officeDocument/2006/relationships" r:id="rId1">
                <a:extLst>
                  <a:ext uri="{A12FA001-AC4F-418D-AE19-62706E023703}">
                    <ahyp:hlinkClr xmlns:ahyp="http://schemas.microsoft.com/office/drawing/2018/hyperlinkcolor" xmlns="" val="tx"/>
                  </a:ext>
                </a:extLst>
              </a:hlinkClick>
            </a:rPr>
            <a:t>https://www.nysed.gov/postsecondary-services/financial-aid-and-tuition-assistance-program-tap</a:t>
          </a:r>
          <a:r>
            <a:rPr lang="en-US" dirty="0">
              <a:solidFill>
                <a:schemeClr val="bg1"/>
              </a:solidFill>
              <a:effectLst/>
              <a:latin typeface="Calibri" panose="020F0502020204030204" pitchFamily="34" charset="0"/>
              <a:ea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dgm:t>
    </dgm:pt>
    <dgm:pt modelId="{ACC675F7-8B7F-4DB2-9ECD-AF032A6BD6DD}" type="parTrans" cxnId="{4FBA28F5-BB49-4D60-8C7C-228EBF3DB9BA}">
      <dgm:prSet/>
      <dgm:spPr/>
      <dgm:t>
        <a:bodyPr/>
        <a:lstStyle/>
        <a:p>
          <a:endParaRPr lang="en-US"/>
        </a:p>
      </dgm:t>
    </dgm:pt>
    <dgm:pt modelId="{982E471E-937D-466B-9B6D-AECEC43E5D40}" type="sibTrans" cxnId="{4FBA28F5-BB49-4D60-8C7C-228EBF3DB9BA}">
      <dgm:prSet/>
      <dgm:spPr/>
      <dgm:t>
        <a:bodyPr/>
        <a:lstStyle/>
        <a:p>
          <a:endParaRPr lang="en-US"/>
        </a:p>
      </dgm:t>
    </dgm:pt>
    <dgm:pt modelId="{F74365C5-B3CD-4705-BD8D-D21CA2CF364B}">
      <dgm:prSet phldrT="[Text]"/>
      <dgm:spPr/>
      <dgm:t>
        <a:bodyPr/>
        <a:lstStyle/>
        <a:p>
          <a:r>
            <a:rPr lang="en-US" dirty="0">
              <a:effectLst/>
              <a:latin typeface="Calibri" panose="020F0502020204030204" pitchFamily="34" charset="0"/>
              <a:ea typeface="Calibri" panose="020F0502020204030204" pitchFamily="34" charset="0"/>
            </a:rPr>
            <a:t>The legislation and this regulation prohibit students from being penalized if their parents or guardians do not comply with the above requirements.</a:t>
          </a:r>
          <a:endParaRPr lang="en-US" dirty="0">
            <a:latin typeface="Calibri" panose="020F0502020204030204" pitchFamily="34" charset="0"/>
            <a:cs typeface="Calibri" panose="020F0502020204030204" pitchFamily="34" charset="0"/>
          </a:endParaRPr>
        </a:p>
      </dgm:t>
    </dgm:pt>
    <dgm:pt modelId="{FEB3ED6B-1CA3-4F48-8F3E-71A021E018B5}" type="parTrans" cxnId="{F41F83D7-2DF0-4B36-A27A-8D855E36F453}">
      <dgm:prSet/>
      <dgm:spPr/>
      <dgm:t>
        <a:bodyPr/>
        <a:lstStyle/>
        <a:p>
          <a:endParaRPr lang="en-US"/>
        </a:p>
      </dgm:t>
    </dgm:pt>
    <dgm:pt modelId="{6201CD16-199A-4F2A-8F16-46BF78C043FE}" type="sibTrans" cxnId="{F41F83D7-2DF0-4B36-A27A-8D855E36F453}">
      <dgm:prSet/>
      <dgm:spPr/>
      <dgm:t>
        <a:bodyPr/>
        <a:lstStyle/>
        <a:p>
          <a:endParaRPr lang="en-US"/>
        </a:p>
      </dgm:t>
    </dgm:pt>
    <dgm:pt modelId="{30BF088C-CEE4-4E6D-BE9E-8E7C78A1854D}" type="pres">
      <dgm:prSet presAssocID="{0876735C-1763-4CBB-8654-B94C24113A3F}" presName="diagram" presStyleCnt="0">
        <dgm:presLayoutVars>
          <dgm:dir/>
          <dgm:resizeHandles val="exact"/>
        </dgm:presLayoutVars>
      </dgm:prSet>
      <dgm:spPr/>
      <dgm:t>
        <a:bodyPr/>
        <a:lstStyle/>
        <a:p>
          <a:endParaRPr lang="en-US"/>
        </a:p>
      </dgm:t>
    </dgm:pt>
    <dgm:pt modelId="{D0F745CB-A0E0-42F5-B99C-DBDA728B13DF}" type="pres">
      <dgm:prSet presAssocID="{1B22D90E-A70A-4858-B8BC-31718310806F}" presName="node" presStyleLbl="node1" presStyleIdx="0" presStyleCnt="2" custScaleX="72866" custScaleY="24624" custLinFactNeighborX="215" custLinFactNeighborY="-6087">
        <dgm:presLayoutVars>
          <dgm:bulletEnabled val="1"/>
        </dgm:presLayoutVars>
      </dgm:prSet>
      <dgm:spPr/>
      <dgm:t>
        <a:bodyPr/>
        <a:lstStyle/>
        <a:p>
          <a:endParaRPr lang="en-US"/>
        </a:p>
      </dgm:t>
    </dgm:pt>
    <dgm:pt modelId="{9F983960-3447-4D8C-BA3B-EA9080044003}" type="pres">
      <dgm:prSet presAssocID="{982E471E-937D-466B-9B6D-AECEC43E5D40}" presName="sibTrans" presStyleCnt="0"/>
      <dgm:spPr/>
    </dgm:pt>
    <dgm:pt modelId="{A2EB0AEF-1C19-4A68-8DC5-3327E5F38CE2}" type="pres">
      <dgm:prSet presAssocID="{F74365C5-B3CD-4705-BD8D-D21CA2CF364B}" presName="node" presStyleLbl="node1" presStyleIdx="1" presStyleCnt="2" custScaleX="72866" custScaleY="24624" custLinFactNeighborX="215" custLinFactNeighborY="-19552">
        <dgm:presLayoutVars>
          <dgm:bulletEnabled val="1"/>
        </dgm:presLayoutVars>
      </dgm:prSet>
      <dgm:spPr/>
      <dgm:t>
        <a:bodyPr/>
        <a:lstStyle/>
        <a:p>
          <a:endParaRPr lang="en-US"/>
        </a:p>
      </dgm:t>
    </dgm:pt>
  </dgm:ptLst>
  <dgm:cxnLst>
    <dgm:cxn modelId="{E0DA686C-BE34-45C0-8EA5-4626E9116C67}" type="presOf" srcId="{0876735C-1763-4CBB-8654-B94C24113A3F}" destId="{30BF088C-CEE4-4E6D-BE9E-8E7C78A1854D}" srcOrd="0" destOrd="0" presId="urn:microsoft.com/office/officeart/2005/8/layout/default"/>
    <dgm:cxn modelId="{468B5C1C-AAD6-44AF-BA20-0990F07A4CA6}" type="presOf" srcId="{1B22D90E-A70A-4858-B8BC-31718310806F}" destId="{D0F745CB-A0E0-42F5-B99C-DBDA728B13DF}" srcOrd="0" destOrd="0" presId="urn:microsoft.com/office/officeart/2005/8/layout/default"/>
    <dgm:cxn modelId="{4FBA28F5-BB49-4D60-8C7C-228EBF3DB9BA}" srcId="{0876735C-1763-4CBB-8654-B94C24113A3F}" destId="{1B22D90E-A70A-4858-B8BC-31718310806F}" srcOrd="0" destOrd="0" parTransId="{ACC675F7-8B7F-4DB2-9ECD-AF032A6BD6DD}" sibTransId="{982E471E-937D-466B-9B6D-AECEC43E5D40}"/>
    <dgm:cxn modelId="{F41F83D7-2DF0-4B36-A27A-8D855E36F453}" srcId="{0876735C-1763-4CBB-8654-B94C24113A3F}" destId="{F74365C5-B3CD-4705-BD8D-D21CA2CF364B}" srcOrd="1" destOrd="0" parTransId="{FEB3ED6B-1CA3-4F48-8F3E-71A021E018B5}" sibTransId="{6201CD16-199A-4F2A-8F16-46BF78C043FE}"/>
    <dgm:cxn modelId="{40CC7821-D2DF-4039-96C3-3FE7B36EFD58}" type="presOf" srcId="{F74365C5-B3CD-4705-BD8D-D21CA2CF364B}" destId="{A2EB0AEF-1C19-4A68-8DC5-3327E5F38CE2}" srcOrd="0" destOrd="0" presId="urn:microsoft.com/office/officeart/2005/8/layout/default"/>
    <dgm:cxn modelId="{66DC0934-DF73-4B78-8040-A1F2E67D2021}" type="presParOf" srcId="{30BF088C-CEE4-4E6D-BE9E-8E7C78A1854D}" destId="{D0F745CB-A0E0-42F5-B99C-DBDA728B13DF}" srcOrd="0" destOrd="0" presId="urn:microsoft.com/office/officeart/2005/8/layout/default"/>
    <dgm:cxn modelId="{8FF80EEE-0624-4D12-B53B-142153D4D08F}" type="presParOf" srcId="{30BF088C-CEE4-4E6D-BE9E-8E7C78A1854D}" destId="{9F983960-3447-4D8C-BA3B-EA9080044003}" srcOrd="1" destOrd="0" presId="urn:microsoft.com/office/officeart/2005/8/layout/default"/>
    <dgm:cxn modelId="{D2AE08EE-714E-46F6-9668-4F2C8F16EE48}" type="presParOf" srcId="{30BF088C-CEE4-4E6D-BE9E-8E7C78A1854D}" destId="{A2EB0AEF-1C19-4A68-8DC5-3327E5F38CE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6735C-1763-4CBB-8654-B94C24113A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B22D90E-A70A-4858-B8BC-31718310806F}">
      <dgm:prSet phldrT="[Text]"/>
      <dgm:spPr/>
      <dgm:t>
        <a:bodyPr/>
        <a:lstStyle/>
        <a:p>
          <a:r>
            <a:rPr lang="en-US" dirty="0">
              <a:latin typeface="Calibri" panose="020F0502020204030204" pitchFamily="34" charset="0"/>
            </a:rPr>
            <a:t>FAQs are available online:</a:t>
          </a:r>
        </a:p>
        <a:p>
          <a:r>
            <a:rPr lang="en-US" dirty="0">
              <a:latin typeface="Calibri" panose="020F0502020204030204" pitchFamily="34" charset="0"/>
            </a:rPr>
            <a:t>https://www.nysed.gov/postsecondary-services/financial-aid-and-tuition-assistance-program-tap</a:t>
          </a:r>
        </a:p>
        <a:p>
          <a:endParaRPr lang="en-US" dirty="0">
            <a:solidFill>
              <a:schemeClr val="bg1"/>
            </a:solidFill>
            <a:latin typeface="Calibri" panose="020F0502020204030204" pitchFamily="34" charset="0"/>
            <a:cs typeface="Calibri" panose="020F0502020204030204" pitchFamily="34" charset="0"/>
          </a:endParaRPr>
        </a:p>
      </dgm:t>
    </dgm:pt>
    <dgm:pt modelId="{ACC675F7-8B7F-4DB2-9ECD-AF032A6BD6DD}" type="parTrans" cxnId="{4FBA28F5-BB49-4D60-8C7C-228EBF3DB9BA}">
      <dgm:prSet/>
      <dgm:spPr/>
      <dgm:t>
        <a:bodyPr/>
        <a:lstStyle/>
        <a:p>
          <a:endParaRPr lang="en-US"/>
        </a:p>
      </dgm:t>
    </dgm:pt>
    <dgm:pt modelId="{982E471E-937D-466B-9B6D-AECEC43E5D40}" type="sibTrans" cxnId="{4FBA28F5-BB49-4D60-8C7C-228EBF3DB9BA}">
      <dgm:prSet/>
      <dgm:spPr/>
      <dgm:t>
        <a:bodyPr/>
        <a:lstStyle/>
        <a:p>
          <a:endParaRPr lang="en-US"/>
        </a:p>
      </dgm:t>
    </dgm:pt>
    <dgm:pt modelId="{F74365C5-B3CD-4705-BD8D-D21CA2CF364B}">
      <dgm:prSet phldrT="[Text]"/>
      <dgm:spPr/>
      <dgm:t>
        <a:bodyPr/>
        <a:lstStyle/>
        <a:p>
          <a:pPr rtl="0"/>
          <a:r>
            <a:rPr lang="en-US" dirty="0">
              <a:effectLst/>
              <a:latin typeface="Calibri"/>
              <a:ea typeface="Calibri"/>
              <a:cs typeface="Calibri"/>
            </a:rPr>
            <a:t>Guidance on submitting this information will be made available on the website, under “FAFSA Completion Initiative - Resources” accordion button. </a:t>
          </a:r>
        </a:p>
        <a:p>
          <a:pPr rtl="0"/>
          <a:endParaRPr lang="en-US" dirty="0">
            <a:effectLst/>
            <a:latin typeface="Calibri"/>
            <a:ea typeface="Calibri"/>
            <a:cs typeface="Calibri"/>
          </a:endParaRPr>
        </a:p>
      </dgm:t>
    </dgm:pt>
    <dgm:pt modelId="{FEB3ED6B-1CA3-4F48-8F3E-71A021E018B5}" type="parTrans" cxnId="{F41F83D7-2DF0-4B36-A27A-8D855E36F453}">
      <dgm:prSet/>
      <dgm:spPr/>
      <dgm:t>
        <a:bodyPr/>
        <a:lstStyle/>
        <a:p>
          <a:endParaRPr lang="en-US"/>
        </a:p>
      </dgm:t>
    </dgm:pt>
    <dgm:pt modelId="{6201CD16-199A-4F2A-8F16-46BF78C043FE}" type="sibTrans" cxnId="{F41F83D7-2DF0-4B36-A27A-8D855E36F453}">
      <dgm:prSet/>
      <dgm:spPr/>
      <dgm:t>
        <a:bodyPr/>
        <a:lstStyle/>
        <a:p>
          <a:endParaRPr lang="en-US"/>
        </a:p>
      </dgm:t>
    </dgm:pt>
    <dgm:pt modelId="{30BF088C-CEE4-4E6D-BE9E-8E7C78A1854D}" type="pres">
      <dgm:prSet presAssocID="{0876735C-1763-4CBB-8654-B94C24113A3F}" presName="diagram" presStyleCnt="0">
        <dgm:presLayoutVars>
          <dgm:dir/>
          <dgm:resizeHandles val="exact"/>
        </dgm:presLayoutVars>
      </dgm:prSet>
      <dgm:spPr/>
      <dgm:t>
        <a:bodyPr/>
        <a:lstStyle/>
        <a:p>
          <a:endParaRPr lang="en-US"/>
        </a:p>
      </dgm:t>
    </dgm:pt>
    <dgm:pt modelId="{D0F745CB-A0E0-42F5-B99C-DBDA728B13DF}" type="pres">
      <dgm:prSet presAssocID="{1B22D90E-A70A-4858-B8BC-31718310806F}" presName="node" presStyleLbl="node1" presStyleIdx="0" presStyleCnt="2" custScaleX="72866" custScaleY="24624" custLinFactNeighborX="215" custLinFactNeighborY="-6087">
        <dgm:presLayoutVars>
          <dgm:bulletEnabled val="1"/>
        </dgm:presLayoutVars>
      </dgm:prSet>
      <dgm:spPr/>
      <dgm:t>
        <a:bodyPr/>
        <a:lstStyle/>
        <a:p>
          <a:endParaRPr lang="en-US"/>
        </a:p>
      </dgm:t>
    </dgm:pt>
    <dgm:pt modelId="{9F983960-3447-4D8C-BA3B-EA9080044003}" type="pres">
      <dgm:prSet presAssocID="{982E471E-937D-466B-9B6D-AECEC43E5D40}" presName="sibTrans" presStyleCnt="0"/>
      <dgm:spPr/>
    </dgm:pt>
    <dgm:pt modelId="{A2EB0AEF-1C19-4A68-8DC5-3327E5F38CE2}" type="pres">
      <dgm:prSet presAssocID="{F74365C5-B3CD-4705-BD8D-D21CA2CF364B}" presName="node" presStyleLbl="node1" presStyleIdx="1" presStyleCnt="2" custScaleX="72866" custScaleY="24624" custLinFactNeighborX="215" custLinFactNeighborY="-19552">
        <dgm:presLayoutVars>
          <dgm:bulletEnabled val="1"/>
        </dgm:presLayoutVars>
      </dgm:prSet>
      <dgm:spPr/>
      <dgm:t>
        <a:bodyPr/>
        <a:lstStyle/>
        <a:p>
          <a:endParaRPr lang="en-US"/>
        </a:p>
      </dgm:t>
    </dgm:pt>
  </dgm:ptLst>
  <dgm:cxnLst>
    <dgm:cxn modelId="{01BDE460-0EA1-4A9D-A0F0-8FABFDECF13F}" type="presOf" srcId="{F74365C5-B3CD-4705-BD8D-D21CA2CF364B}" destId="{A2EB0AEF-1C19-4A68-8DC5-3327E5F38CE2}" srcOrd="0" destOrd="0" presId="urn:microsoft.com/office/officeart/2005/8/layout/default"/>
    <dgm:cxn modelId="{E0DA686C-BE34-45C0-8EA5-4626E9116C67}" type="presOf" srcId="{0876735C-1763-4CBB-8654-B94C24113A3F}" destId="{30BF088C-CEE4-4E6D-BE9E-8E7C78A1854D}" srcOrd="0" destOrd="0" presId="urn:microsoft.com/office/officeart/2005/8/layout/default"/>
    <dgm:cxn modelId="{F41F83D7-2DF0-4B36-A27A-8D855E36F453}" srcId="{0876735C-1763-4CBB-8654-B94C24113A3F}" destId="{F74365C5-B3CD-4705-BD8D-D21CA2CF364B}" srcOrd="1" destOrd="0" parTransId="{FEB3ED6B-1CA3-4F48-8F3E-71A021E018B5}" sibTransId="{6201CD16-199A-4F2A-8F16-46BF78C043FE}"/>
    <dgm:cxn modelId="{4FBA28F5-BB49-4D60-8C7C-228EBF3DB9BA}" srcId="{0876735C-1763-4CBB-8654-B94C24113A3F}" destId="{1B22D90E-A70A-4858-B8BC-31718310806F}" srcOrd="0" destOrd="0" parTransId="{ACC675F7-8B7F-4DB2-9ECD-AF032A6BD6DD}" sibTransId="{982E471E-937D-466B-9B6D-AECEC43E5D40}"/>
    <dgm:cxn modelId="{92A5C187-69E3-4A03-A572-321537817EEE}" type="presOf" srcId="{1B22D90E-A70A-4858-B8BC-31718310806F}" destId="{D0F745CB-A0E0-42F5-B99C-DBDA728B13DF}" srcOrd="0" destOrd="0" presId="urn:microsoft.com/office/officeart/2005/8/layout/default"/>
    <dgm:cxn modelId="{F8D4DD1D-C678-4827-9CDD-99AB81ACCC4D}" type="presParOf" srcId="{30BF088C-CEE4-4E6D-BE9E-8E7C78A1854D}" destId="{D0F745CB-A0E0-42F5-B99C-DBDA728B13DF}" srcOrd="0" destOrd="0" presId="urn:microsoft.com/office/officeart/2005/8/layout/default"/>
    <dgm:cxn modelId="{0D20B8A4-2B6C-4547-ABF9-3A213DBA2837}" type="presParOf" srcId="{30BF088C-CEE4-4E6D-BE9E-8E7C78A1854D}" destId="{9F983960-3447-4D8C-BA3B-EA9080044003}" srcOrd="1" destOrd="0" presId="urn:microsoft.com/office/officeart/2005/8/layout/default"/>
    <dgm:cxn modelId="{A6A8791C-E28B-4C67-B2A0-08E9761D102C}" type="presParOf" srcId="{30BF088C-CEE4-4E6D-BE9E-8E7C78A1854D}" destId="{A2EB0AEF-1C19-4A68-8DC5-3327E5F38CE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745CB-A0E0-42F5-B99C-DBDA728B13DF}">
      <dsp:nvSpPr>
        <dsp:cNvPr id="0" name=""/>
        <dsp:cNvSpPr/>
      </dsp:nvSpPr>
      <dsp:spPr>
        <a:xfrm>
          <a:off x="2446938" y="3428950"/>
          <a:ext cx="12937066" cy="262313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latin typeface="Calibri" panose="020F0502020204030204" pitchFamily="34" charset="0"/>
              <a:ea typeface="Calibri" panose="020F0502020204030204" pitchFamily="34" charset="0"/>
            </a:rPr>
            <a:t>SED has the </a:t>
          </a:r>
          <a:r>
            <a:rPr lang="en-US" sz="4100" b="1" kern="1200" dirty="0">
              <a:latin typeface="Calibri" panose="020F0502020204030204" pitchFamily="34" charset="0"/>
              <a:ea typeface="Calibri" panose="020F0502020204030204" pitchFamily="34" charset="0"/>
            </a:rPr>
            <a:t>Waiver Form</a:t>
          </a:r>
          <a:r>
            <a:rPr lang="en-US" sz="4100" kern="1200" dirty="0">
              <a:latin typeface="Calibri" panose="020F0502020204030204" pitchFamily="34" charset="0"/>
              <a:ea typeface="Calibri" panose="020F0502020204030204" pitchFamily="34" charset="0"/>
            </a:rPr>
            <a:t> posted online under “FAFSA Completion Initiative – Resources:” </a:t>
          </a:r>
          <a:r>
            <a:rPr lang="en-US" sz="4100" kern="1200" dirty="0">
              <a:solidFill>
                <a:schemeClr val="bg1"/>
              </a:solidFill>
              <a:latin typeface="Calibri" panose="020F0502020204030204" pitchFamily="34" charset="0"/>
              <a:ea typeface="Calibri" panose="020F0502020204030204" pitchFamily="34" charset="0"/>
              <a:hlinkClick xmlns:r="http://schemas.openxmlformats.org/officeDocument/2006/relationships" r:id="rId1">
                <a:extLst>
                  <a:ext uri="{A12FA001-AC4F-418D-AE19-62706E023703}">
                    <ahyp:hlinkClr xmlns:ahyp="http://schemas.microsoft.com/office/drawing/2018/hyperlinkcolor" xmlns="" val="tx"/>
                  </a:ext>
                </a:extLst>
              </a:hlinkClick>
            </a:rPr>
            <a:t>https://www.nysed.gov/postsecondary-services/financial-aid-and-tuition-assistance-program-tap</a:t>
          </a:r>
          <a:r>
            <a:rPr lang="en-US" sz="4100" kern="1200" dirty="0">
              <a:solidFill>
                <a:schemeClr val="bg1"/>
              </a:solidFill>
              <a:effectLst/>
              <a:latin typeface="Calibri" panose="020F0502020204030204" pitchFamily="34" charset="0"/>
              <a:ea typeface="Calibri" panose="020F0502020204030204" pitchFamily="34" charset="0"/>
            </a:rPr>
            <a:t>. </a:t>
          </a:r>
          <a:endParaRPr lang="en-US" sz="4100" kern="1200" dirty="0">
            <a:solidFill>
              <a:schemeClr val="bg1"/>
            </a:solidFill>
            <a:latin typeface="Calibri" panose="020F0502020204030204" pitchFamily="34" charset="0"/>
            <a:cs typeface="Calibri" panose="020F0502020204030204" pitchFamily="34" charset="0"/>
          </a:endParaRPr>
        </a:p>
      </dsp:txBody>
      <dsp:txXfrm>
        <a:off x="2446938" y="3428950"/>
        <a:ext cx="12937066" cy="2623135"/>
      </dsp:txXfrm>
    </dsp:sp>
    <dsp:sp modelId="{A2EB0AEF-1C19-4A68-8DC5-3327E5F38CE2}">
      <dsp:nvSpPr>
        <dsp:cNvPr id="0" name=""/>
        <dsp:cNvSpPr/>
      </dsp:nvSpPr>
      <dsp:spPr>
        <a:xfrm>
          <a:off x="2446938" y="6393152"/>
          <a:ext cx="12937066" cy="262313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effectLst/>
              <a:latin typeface="Calibri" panose="020F0502020204030204" pitchFamily="34" charset="0"/>
              <a:ea typeface="Calibri" panose="020F0502020204030204" pitchFamily="34" charset="0"/>
            </a:rPr>
            <a:t>The legislation and this regulation prohibit students from being penalized if their parents or guardians do not comply with the above requirements.</a:t>
          </a:r>
          <a:endParaRPr lang="en-US" sz="4100" kern="1200" dirty="0">
            <a:latin typeface="Calibri" panose="020F0502020204030204" pitchFamily="34" charset="0"/>
            <a:cs typeface="Calibri" panose="020F0502020204030204" pitchFamily="34" charset="0"/>
          </a:endParaRPr>
        </a:p>
      </dsp:txBody>
      <dsp:txXfrm>
        <a:off x="2446938" y="6393152"/>
        <a:ext cx="12937066" cy="2623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745CB-A0E0-42F5-B99C-DBDA728B13DF}">
      <dsp:nvSpPr>
        <dsp:cNvPr id="0" name=""/>
        <dsp:cNvSpPr/>
      </dsp:nvSpPr>
      <dsp:spPr>
        <a:xfrm>
          <a:off x="2446938" y="3428950"/>
          <a:ext cx="12937066" cy="262313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latin typeface="Calibri" panose="020F0502020204030204" pitchFamily="34" charset="0"/>
            </a:rPr>
            <a:t>FAQs are available online:</a:t>
          </a:r>
        </a:p>
        <a:p>
          <a:pPr lvl="0" algn="ctr" defTabSz="1555750">
            <a:lnSpc>
              <a:spcPct val="90000"/>
            </a:lnSpc>
            <a:spcBef>
              <a:spcPct val="0"/>
            </a:spcBef>
            <a:spcAft>
              <a:spcPct val="35000"/>
            </a:spcAft>
          </a:pPr>
          <a:r>
            <a:rPr lang="en-US" sz="3500" kern="1200" dirty="0">
              <a:latin typeface="Calibri" panose="020F0502020204030204" pitchFamily="34" charset="0"/>
            </a:rPr>
            <a:t>https://www.nysed.gov/postsecondary-services/financial-aid-and-tuition-assistance-program-tap</a:t>
          </a:r>
        </a:p>
        <a:p>
          <a:pPr lvl="0" algn="ctr" defTabSz="1555750">
            <a:lnSpc>
              <a:spcPct val="90000"/>
            </a:lnSpc>
            <a:spcBef>
              <a:spcPct val="0"/>
            </a:spcBef>
            <a:spcAft>
              <a:spcPct val="35000"/>
            </a:spcAft>
          </a:pPr>
          <a:endParaRPr lang="en-US" sz="3500" kern="1200" dirty="0">
            <a:solidFill>
              <a:schemeClr val="bg1"/>
            </a:solidFill>
            <a:latin typeface="Calibri" panose="020F0502020204030204" pitchFamily="34" charset="0"/>
            <a:cs typeface="Calibri" panose="020F0502020204030204" pitchFamily="34" charset="0"/>
          </a:endParaRPr>
        </a:p>
      </dsp:txBody>
      <dsp:txXfrm>
        <a:off x="2446938" y="3428950"/>
        <a:ext cx="12937066" cy="2623135"/>
      </dsp:txXfrm>
    </dsp:sp>
    <dsp:sp modelId="{A2EB0AEF-1C19-4A68-8DC5-3327E5F38CE2}">
      <dsp:nvSpPr>
        <dsp:cNvPr id="0" name=""/>
        <dsp:cNvSpPr/>
      </dsp:nvSpPr>
      <dsp:spPr>
        <a:xfrm>
          <a:off x="2446938" y="6393152"/>
          <a:ext cx="12937066" cy="262313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a:effectLst/>
              <a:latin typeface="Calibri"/>
              <a:ea typeface="Calibri"/>
              <a:cs typeface="Calibri"/>
            </a:rPr>
            <a:t>Guidance on submitting this information will be made available on the website, under “FAFSA Completion Initiative - Resources” accordion button. </a:t>
          </a:r>
        </a:p>
        <a:p>
          <a:pPr lvl="0" algn="ctr" defTabSz="1555750" rtl="0">
            <a:lnSpc>
              <a:spcPct val="90000"/>
            </a:lnSpc>
            <a:spcBef>
              <a:spcPct val="0"/>
            </a:spcBef>
            <a:spcAft>
              <a:spcPct val="35000"/>
            </a:spcAft>
          </a:pPr>
          <a:endParaRPr lang="en-US" sz="3500" kern="1200" dirty="0">
            <a:effectLst/>
            <a:latin typeface="Calibri"/>
            <a:ea typeface="Calibri"/>
            <a:cs typeface="Calibri"/>
          </a:endParaRPr>
        </a:p>
      </dsp:txBody>
      <dsp:txXfrm>
        <a:off x="2446938" y="6393152"/>
        <a:ext cx="12937066" cy="26231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0BDFF2-0846-42DF-96B7-F4745A2FE6BF}" type="datetimeFigureOut">
              <a:rPr lang="en-US" smtClean="0"/>
              <a:t>1/27/2025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778423-1476-43D6-8B15-17C67385A449}" type="slidenum">
              <a:rPr lang="en-US" smtClean="0"/>
              <a:t>‹#›</a:t>
            </a:fld>
            <a:endParaRPr lang="en-US" dirty="0"/>
          </a:p>
        </p:txBody>
      </p:sp>
    </p:spTree>
    <p:extLst>
      <p:ext uri="{BB962C8B-B14F-4D97-AF65-F5344CB8AC3E}">
        <p14:creationId xmlns:p14="http://schemas.microsoft.com/office/powerpoint/2010/main" val="237364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778423-1476-43D6-8B15-17C67385A449}" type="slidenum">
              <a:rPr lang="en-US" smtClean="0"/>
              <a:t>1</a:t>
            </a:fld>
            <a:endParaRPr lang="en-US" dirty="0"/>
          </a:p>
        </p:txBody>
      </p:sp>
    </p:spTree>
    <p:extLst>
      <p:ext uri="{BB962C8B-B14F-4D97-AF65-F5344CB8AC3E}">
        <p14:creationId xmlns:p14="http://schemas.microsoft.com/office/powerpoint/2010/main" val="79065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778423-1476-43D6-8B15-17C67385A449}" type="slidenum">
              <a:rPr lang="en-US" smtClean="0"/>
              <a:t>10</a:t>
            </a:fld>
            <a:endParaRPr lang="en-US" dirty="0"/>
          </a:p>
        </p:txBody>
      </p:sp>
    </p:spTree>
    <p:extLst>
      <p:ext uri="{BB962C8B-B14F-4D97-AF65-F5344CB8AC3E}">
        <p14:creationId xmlns:p14="http://schemas.microsoft.com/office/powerpoint/2010/main" val="58851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778423-1476-43D6-8B15-17C67385A449}" type="slidenum">
              <a:rPr lang="en-US" smtClean="0"/>
              <a:t>11</a:t>
            </a:fld>
            <a:endParaRPr lang="en-US" dirty="0"/>
          </a:p>
        </p:txBody>
      </p:sp>
    </p:spTree>
    <p:extLst>
      <p:ext uri="{BB962C8B-B14F-4D97-AF65-F5344CB8AC3E}">
        <p14:creationId xmlns:p14="http://schemas.microsoft.com/office/powerpoint/2010/main" val="149917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778423-1476-43D6-8B15-17C67385A449}" type="slidenum">
              <a:rPr lang="en-US" smtClean="0"/>
              <a:t>2</a:t>
            </a:fld>
            <a:endParaRPr lang="en-US" dirty="0"/>
          </a:p>
        </p:txBody>
      </p:sp>
    </p:spTree>
    <p:extLst>
      <p:ext uri="{BB962C8B-B14F-4D97-AF65-F5344CB8AC3E}">
        <p14:creationId xmlns:p14="http://schemas.microsoft.com/office/powerpoint/2010/main" val="355027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7B5070EC-C271-46F0-B4B5-B8256E5F74AD}" type="slidenum">
              <a:rPr lang="en-US" altLang="en-US">
                <a:solidFill>
                  <a:srgbClr val="000000"/>
                </a:solidFill>
                <a:latin typeface="Arial" panose="020B0604020202020204" pitchFamily="34" charset="0"/>
              </a:rPr>
              <a:pPr defTabSz="931774" fontAlgn="base">
                <a:spcBef>
                  <a:spcPct val="0"/>
                </a:spcBef>
                <a:spcAft>
                  <a:spcPct val="0"/>
                </a:spcAft>
                <a:defRPr/>
              </a:pPr>
              <a:t>3</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41174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8778423-1476-43D6-8B15-17C67385A449}" type="slidenum">
              <a:rPr lang="en-US" smtClean="0"/>
              <a:t>4</a:t>
            </a:fld>
            <a:endParaRPr lang="en-US" dirty="0"/>
          </a:p>
        </p:txBody>
      </p:sp>
    </p:spTree>
    <p:extLst>
      <p:ext uri="{BB962C8B-B14F-4D97-AF65-F5344CB8AC3E}">
        <p14:creationId xmlns:p14="http://schemas.microsoft.com/office/powerpoint/2010/main" val="262806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8778423-1476-43D6-8B15-17C67385A449}" type="slidenum">
              <a:rPr lang="en-US" smtClean="0"/>
              <a:t>5</a:t>
            </a:fld>
            <a:endParaRPr lang="en-US" dirty="0"/>
          </a:p>
        </p:txBody>
      </p:sp>
    </p:spTree>
    <p:extLst>
      <p:ext uri="{BB962C8B-B14F-4D97-AF65-F5344CB8AC3E}">
        <p14:creationId xmlns:p14="http://schemas.microsoft.com/office/powerpoint/2010/main" val="24389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7B5070EC-C271-46F0-B4B5-B8256E5F74AD}" type="slidenum">
              <a:rPr lang="en-US" altLang="en-US">
                <a:solidFill>
                  <a:srgbClr val="000000"/>
                </a:solidFill>
                <a:latin typeface="Arial" panose="020B0604020202020204" pitchFamily="34" charset="0"/>
              </a:rPr>
              <a:pPr defTabSz="931774" fontAlgn="base">
                <a:spcBef>
                  <a:spcPct val="0"/>
                </a:spcBef>
                <a:spcAft>
                  <a:spcPct val="0"/>
                </a:spcAft>
                <a:defRPr/>
              </a:pPr>
              <a:t>6</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8792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78423-1476-43D6-8B15-17C67385A4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9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778423-1476-43D6-8B15-17C67385A449}" type="slidenum">
              <a:rPr lang="en-US" smtClean="0"/>
              <a:t>8</a:t>
            </a:fld>
            <a:endParaRPr lang="en-US" dirty="0"/>
          </a:p>
        </p:txBody>
      </p:sp>
    </p:spTree>
    <p:extLst>
      <p:ext uri="{BB962C8B-B14F-4D97-AF65-F5344CB8AC3E}">
        <p14:creationId xmlns:p14="http://schemas.microsoft.com/office/powerpoint/2010/main" val="393632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8778423-1476-43D6-8B15-17C67385A449}" type="slidenum">
              <a:rPr lang="en-US" smtClean="0"/>
              <a:t>9</a:t>
            </a:fld>
            <a:endParaRPr lang="en-US" dirty="0"/>
          </a:p>
        </p:txBody>
      </p:sp>
    </p:spTree>
    <p:extLst>
      <p:ext uri="{BB962C8B-B14F-4D97-AF65-F5344CB8AC3E}">
        <p14:creationId xmlns:p14="http://schemas.microsoft.com/office/powerpoint/2010/main" val="255659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A19E3F-5AD1-4264-A52A-CEAFBFE81669}"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2CF095-17A9-497E-A8A7-FF6D3972E737}"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5BC32-0FF8-4FCC-A7D8-0112217C1B1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userDrawn="1"/>
        </p:nvSpPr>
        <p:spPr>
          <a:xfrm>
            <a:off x="4763" y="9601200"/>
            <a:ext cx="18283238" cy="685800"/>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sp>
        <p:nvSpPr>
          <p:cNvPr id="2" name="Title 1"/>
          <p:cNvSpPr>
            <a:spLocks noGrp="1"/>
          </p:cNvSpPr>
          <p:nvPr>
            <p:ph type="ctrTitle"/>
          </p:nvPr>
        </p:nvSpPr>
        <p:spPr>
          <a:xfrm>
            <a:off x="439947" y="6819997"/>
            <a:ext cx="15087600" cy="1104779"/>
          </a:xfrm>
        </p:spPr>
        <p:txBody>
          <a:bodyPr anchor="b">
            <a:normAutofit/>
          </a:bodyPr>
          <a:lstStyle>
            <a:lvl1pPr algn="l">
              <a:lnSpc>
                <a:spcPct val="90000"/>
              </a:lnSpc>
              <a:defRPr sz="6000" spc="-75"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hasCustomPrompt="1"/>
          </p:nvPr>
        </p:nvSpPr>
        <p:spPr>
          <a:xfrm>
            <a:off x="439947" y="8032658"/>
            <a:ext cx="15087600" cy="685800"/>
          </a:xfrm>
        </p:spPr>
        <p:txBody>
          <a:bodyPr lIns="91440" rIns="91440">
            <a:normAutofit/>
          </a:bodyPr>
          <a:lstStyle>
            <a:lvl1pPr marL="0" indent="0" algn="l">
              <a:buNone/>
              <a:defRPr sz="3600" cap="none" spc="300" baseline="0">
                <a:solidFill>
                  <a:schemeClr val="tx1"/>
                </a:solidFill>
                <a:latin typeface="+mn-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a:cxnSpLocks/>
          </p:cNvCxnSpPr>
          <p:nvPr/>
        </p:nvCxnSpPr>
        <p:spPr>
          <a:xfrm>
            <a:off x="439947" y="6712112"/>
            <a:ext cx="17220441"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3" name="Picture Placeholder 12">
            <a:extLst>
              <a:ext uri="{FF2B5EF4-FFF2-40B4-BE49-F238E27FC236}">
                <a16:creationId xmlns:a16="http://schemas.microsoft.com/office/drawing/2014/main" id="{B7FE10A0-01F5-6493-4AA0-85C4CA2E318A}"/>
              </a:ext>
            </a:extLst>
          </p:cNvPr>
          <p:cNvSpPr>
            <a:spLocks noGrp="1"/>
          </p:cNvSpPr>
          <p:nvPr>
            <p:ph type="pic" sz="quarter" idx="12"/>
          </p:nvPr>
        </p:nvSpPr>
        <p:spPr>
          <a:xfrm>
            <a:off x="1" y="1"/>
            <a:ext cx="18283238" cy="6712745"/>
          </a:xfrm>
        </p:spPr>
        <p:txBody>
          <a:bodyPr/>
          <a:lstStyle/>
          <a:p>
            <a:endParaRPr lang="en-US" dirty="0"/>
          </a:p>
        </p:txBody>
      </p:sp>
      <p:sp>
        <p:nvSpPr>
          <p:cNvPr id="6" name="Slide Number Placeholder 6">
            <a:extLst>
              <a:ext uri="{FF2B5EF4-FFF2-40B4-BE49-F238E27FC236}">
                <a16:creationId xmlns:a16="http://schemas.microsoft.com/office/drawing/2014/main" id="{02C6E624-500E-5058-3007-70E3B3D3BEB0}"/>
              </a:ext>
            </a:extLst>
          </p:cNvPr>
          <p:cNvSpPr txBox="1">
            <a:spLocks/>
          </p:cNvSpPr>
          <p:nvPr userDrawn="1"/>
        </p:nvSpPr>
        <p:spPr>
          <a:xfrm>
            <a:off x="16944174" y="9707380"/>
            <a:ext cx="1170015" cy="547688"/>
          </a:xfrm>
          <a:prstGeom prst="rect">
            <a:avLst/>
          </a:prstGeom>
        </p:spPr>
        <p:txBody>
          <a:bodyPr vert="horz" lIns="0" tIns="68580" rIns="0" bIns="6858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fld id="{3A98EE3D-8CD1-4C3F-BD1C-C98C9596463C}" type="slidenum">
              <a:rPr lang="en-US" sz="2850" smtClean="0">
                <a:solidFill>
                  <a:schemeClr val="bg1"/>
                </a:solidFill>
              </a:rPr>
              <a:pPr algn="ctr"/>
              <a:t>‹#›</a:t>
            </a:fld>
            <a:endParaRPr lang="en-US" sz="2850" dirty="0">
              <a:solidFill>
                <a:schemeClr val="bg1"/>
              </a:solidFill>
            </a:endParaRPr>
          </a:p>
        </p:txBody>
      </p:sp>
      <p:pic>
        <p:nvPicPr>
          <p:cNvPr id="7" name="Picture 6">
            <a:extLst>
              <a:ext uri="{FF2B5EF4-FFF2-40B4-BE49-F238E27FC236}">
                <a16:creationId xmlns:a16="http://schemas.microsoft.com/office/drawing/2014/main" id="{4D304D26-4D16-B37F-C2BA-86B1A87D5ECA}"/>
              </a:ext>
            </a:extLst>
          </p:cNvPr>
          <p:cNvPicPr>
            <a:picLocks noChangeAspect="1"/>
          </p:cNvPicPr>
          <p:nvPr userDrawn="1"/>
        </p:nvPicPr>
        <p:blipFill>
          <a:blip r:embed="rId2"/>
          <a:srcRect/>
          <a:stretch/>
        </p:blipFill>
        <p:spPr>
          <a:xfrm>
            <a:off x="16889144" y="8534687"/>
            <a:ext cx="1398857" cy="1101227"/>
          </a:xfrm>
          <a:prstGeom prst="rect">
            <a:avLst/>
          </a:prstGeom>
        </p:spPr>
      </p:pic>
    </p:spTree>
    <p:extLst>
      <p:ext uri="{BB962C8B-B14F-4D97-AF65-F5344CB8AC3E}">
        <p14:creationId xmlns:p14="http://schemas.microsoft.com/office/powerpoint/2010/main" val="2272846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576072" indent="-274320">
              <a:buClr>
                <a:schemeClr val="accent2">
                  <a:lumMod val="75000"/>
                </a:schemeClr>
              </a:buClr>
              <a:buFont typeface="Arial" panose="020B0604020202020204" pitchFamily="34" charset="0"/>
              <a:buChar char="•"/>
              <a:defRPr/>
            </a:lvl2pPr>
            <a:lvl3pPr marL="850392" indent="-274320">
              <a:buClr>
                <a:schemeClr val="accent2">
                  <a:lumMod val="75000"/>
                </a:schemeClr>
              </a:buClr>
              <a:buFont typeface="Arial" panose="020B0604020202020204" pitchFamily="34" charset="0"/>
              <a:buChar char="•"/>
              <a:defRPr/>
            </a:lvl3pPr>
            <a:lvl4pPr marL="1124712" indent="-274320">
              <a:buClr>
                <a:schemeClr val="accent2">
                  <a:lumMod val="75000"/>
                </a:schemeClr>
              </a:buClr>
              <a:buFont typeface="Arial" panose="020B0604020202020204" pitchFamily="34" charset="0"/>
              <a:buChar char="•"/>
              <a:defRPr/>
            </a:lvl4pPr>
            <a:lvl5pPr marL="1399032" indent="-274320">
              <a:buClr>
                <a:schemeClr val="accent2">
                  <a:lumMod val="75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3949DA4-AF8D-4B23-B714-B3239C5CFC71}"/>
              </a:ext>
            </a:extLst>
          </p:cNvPr>
          <p:cNvCxnSpPr/>
          <p:nvPr userDrawn="1"/>
        </p:nvCxnSpPr>
        <p:spPr>
          <a:xfrm>
            <a:off x="1790298" y="1992320"/>
            <a:ext cx="1495044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6" name="Picture 5">
            <a:extLst>
              <a:ext uri="{FF2B5EF4-FFF2-40B4-BE49-F238E27FC236}">
                <a16:creationId xmlns:a16="http://schemas.microsoft.com/office/drawing/2014/main" id="{07BF7352-4E8A-5591-1751-53A04330C630}"/>
              </a:ext>
            </a:extLst>
          </p:cNvPr>
          <p:cNvPicPr>
            <a:picLocks noChangeAspect="1"/>
          </p:cNvPicPr>
          <p:nvPr userDrawn="1"/>
        </p:nvPicPr>
        <p:blipFill>
          <a:blip r:embed="rId2"/>
          <a:srcRect/>
          <a:stretch/>
        </p:blipFill>
        <p:spPr>
          <a:xfrm>
            <a:off x="16889144" y="8534687"/>
            <a:ext cx="1398857" cy="1101227"/>
          </a:xfrm>
          <a:prstGeom prst="rect">
            <a:avLst/>
          </a:prstGeom>
        </p:spPr>
      </p:pic>
    </p:spTree>
    <p:extLst>
      <p:ext uri="{BB962C8B-B14F-4D97-AF65-F5344CB8AC3E}">
        <p14:creationId xmlns:p14="http://schemas.microsoft.com/office/powerpoint/2010/main" val="327175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576072" indent="-274320">
              <a:buClr>
                <a:schemeClr val="accent2">
                  <a:lumMod val="75000"/>
                </a:schemeClr>
              </a:buClr>
              <a:buFont typeface="Arial" panose="020B0604020202020204" pitchFamily="34" charset="0"/>
              <a:buChar char="•"/>
              <a:defRPr/>
            </a:lvl2pPr>
            <a:lvl3pPr marL="850392" indent="-274320">
              <a:buClr>
                <a:schemeClr val="accent2">
                  <a:lumMod val="75000"/>
                </a:schemeClr>
              </a:buClr>
              <a:buFont typeface="Arial" panose="020B0604020202020204" pitchFamily="34" charset="0"/>
              <a:buChar char="•"/>
              <a:defRPr/>
            </a:lvl3pPr>
            <a:lvl4pPr marL="1124712" indent="-274320">
              <a:buClr>
                <a:schemeClr val="accent2">
                  <a:lumMod val="75000"/>
                </a:schemeClr>
              </a:buClr>
              <a:buFont typeface="Arial" panose="020B0604020202020204" pitchFamily="34" charset="0"/>
              <a:buChar char="•"/>
              <a:defRPr/>
            </a:lvl4pPr>
            <a:lvl5pPr marL="1399032" indent="-274320">
              <a:buClr>
                <a:schemeClr val="accent2">
                  <a:lumMod val="75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978ED06-F5AB-A670-CB8D-261491DF39ED}"/>
              </a:ext>
            </a:extLst>
          </p:cNvPr>
          <p:cNvPicPr>
            <a:picLocks noChangeAspect="1"/>
          </p:cNvPicPr>
          <p:nvPr userDrawn="1"/>
        </p:nvPicPr>
        <p:blipFill>
          <a:blip r:embed="rId2"/>
          <a:srcRect/>
          <a:stretch/>
        </p:blipFill>
        <p:spPr>
          <a:xfrm>
            <a:off x="16889144" y="8534687"/>
            <a:ext cx="1398857" cy="1101227"/>
          </a:xfrm>
          <a:prstGeom prst="rect">
            <a:avLst/>
          </a:prstGeom>
        </p:spPr>
      </p:pic>
    </p:spTree>
    <p:extLst>
      <p:ext uri="{BB962C8B-B14F-4D97-AF65-F5344CB8AC3E}">
        <p14:creationId xmlns:p14="http://schemas.microsoft.com/office/powerpoint/2010/main" val="388897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26080" y="429906"/>
            <a:ext cx="8356409" cy="1473540"/>
          </a:xfrm>
        </p:spPr>
        <p:txBody>
          <a:bodyPr/>
          <a:lstStyle/>
          <a:p>
            <a:r>
              <a:rPr lang="en-US"/>
              <a:t>Click to edit Master title style</a:t>
            </a:r>
          </a:p>
        </p:txBody>
      </p:sp>
      <p:sp>
        <p:nvSpPr>
          <p:cNvPr id="3" name="Content Placeholder 2"/>
          <p:cNvSpPr>
            <a:spLocks noGrp="1"/>
          </p:cNvSpPr>
          <p:nvPr>
            <p:ph sz="half" idx="1"/>
          </p:nvPr>
        </p:nvSpPr>
        <p:spPr>
          <a:xfrm>
            <a:off x="470457" y="2578443"/>
            <a:ext cx="6959604" cy="6270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0" y="-1"/>
            <a:ext cx="9144000" cy="9575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D883808-64C9-4041-B7F1-511E8B6B298D}"/>
              </a:ext>
            </a:extLst>
          </p:cNvPr>
          <p:cNvCxnSpPr>
            <a:cxnSpLocks/>
          </p:cNvCxnSpPr>
          <p:nvPr userDrawn="1"/>
        </p:nvCxnSpPr>
        <p:spPr>
          <a:xfrm>
            <a:off x="470458" y="1992320"/>
            <a:ext cx="8212031" cy="0"/>
          </a:xfrm>
          <a:prstGeom prst="line">
            <a:avLst/>
          </a:prstGeom>
          <a:ln/>
        </p:spPr>
        <p:style>
          <a:lnRef idx="3">
            <a:schemeClr val="accent1"/>
          </a:lnRef>
          <a:fillRef idx="0">
            <a:schemeClr val="accent1"/>
          </a:fillRef>
          <a:effectRef idx="2">
            <a:schemeClr val="accent1"/>
          </a:effectRef>
          <a:fontRef idx="minor">
            <a:schemeClr val="tx1"/>
          </a:fontRef>
        </p:style>
      </p:cxnSp>
      <p:sp>
        <p:nvSpPr>
          <p:cNvPr id="5" name="Slide Number Placeholder 6">
            <a:extLst>
              <a:ext uri="{FF2B5EF4-FFF2-40B4-BE49-F238E27FC236}">
                <a16:creationId xmlns:a16="http://schemas.microsoft.com/office/drawing/2014/main" id="{E7ABD53F-C23C-B7C5-8991-02EB34067E96}"/>
              </a:ext>
            </a:extLst>
          </p:cNvPr>
          <p:cNvSpPr txBox="1">
            <a:spLocks/>
          </p:cNvSpPr>
          <p:nvPr userDrawn="1"/>
        </p:nvSpPr>
        <p:spPr>
          <a:xfrm>
            <a:off x="16944174" y="9707380"/>
            <a:ext cx="1170015" cy="547688"/>
          </a:xfrm>
          <a:prstGeom prst="rect">
            <a:avLst/>
          </a:prstGeom>
        </p:spPr>
        <p:txBody>
          <a:bodyPr vert="horz" lIns="0" tIns="68580" rIns="0" bIns="6858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fld id="{3A98EE3D-8CD1-4C3F-BD1C-C98C9596463C}" type="slidenum">
              <a:rPr lang="en-US" sz="2850" smtClean="0">
                <a:solidFill>
                  <a:schemeClr val="bg1"/>
                </a:solidFill>
              </a:rPr>
              <a:pPr algn="ctr"/>
              <a:t>‹#›</a:t>
            </a:fld>
            <a:endParaRPr lang="en-US" sz="2850" dirty="0">
              <a:solidFill>
                <a:schemeClr val="bg1"/>
              </a:solidFill>
            </a:endParaRPr>
          </a:p>
        </p:txBody>
      </p:sp>
      <p:pic>
        <p:nvPicPr>
          <p:cNvPr id="6" name="Picture 5">
            <a:extLst>
              <a:ext uri="{FF2B5EF4-FFF2-40B4-BE49-F238E27FC236}">
                <a16:creationId xmlns:a16="http://schemas.microsoft.com/office/drawing/2014/main" id="{B0299B49-72BA-296D-57AE-8FD14EAD420F}"/>
              </a:ext>
            </a:extLst>
          </p:cNvPr>
          <p:cNvPicPr>
            <a:picLocks noChangeAspect="1"/>
          </p:cNvPicPr>
          <p:nvPr userDrawn="1"/>
        </p:nvPicPr>
        <p:blipFill>
          <a:blip r:embed="rId2"/>
          <a:srcRect/>
          <a:stretch/>
        </p:blipFill>
        <p:spPr>
          <a:xfrm>
            <a:off x="16889144" y="8534687"/>
            <a:ext cx="1398857" cy="1101227"/>
          </a:xfrm>
          <a:prstGeom prst="rect">
            <a:avLst/>
          </a:prstGeom>
        </p:spPr>
      </p:pic>
    </p:spTree>
    <p:extLst>
      <p:ext uri="{BB962C8B-B14F-4D97-AF65-F5344CB8AC3E}">
        <p14:creationId xmlns:p14="http://schemas.microsoft.com/office/powerpoint/2010/main" val="342959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2386539"/>
          </a:xfrm>
          <a:solidFill>
            <a:srgbClr val="001642"/>
          </a:solidFill>
        </p:spPr>
        <p:txBody>
          <a:bodyPr anchor="ct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70457" y="2578443"/>
            <a:ext cx="6959604" cy="6270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0" y="0"/>
            <a:ext cx="914400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E7ABD53F-C23C-B7C5-8991-02EB34067E96}"/>
              </a:ext>
            </a:extLst>
          </p:cNvPr>
          <p:cNvSpPr txBox="1">
            <a:spLocks/>
          </p:cNvSpPr>
          <p:nvPr userDrawn="1"/>
        </p:nvSpPr>
        <p:spPr>
          <a:xfrm>
            <a:off x="16944174" y="9707380"/>
            <a:ext cx="1170015" cy="547688"/>
          </a:xfrm>
          <a:prstGeom prst="rect">
            <a:avLst/>
          </a:prstGeom>
        </p:spPr>
        <p:txBody>
          <a:bodyPr vert="horz" lIns="0" tIns="68580" rIns="0" bIns="6858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fld id="{3A98EE3D-8CD1-4C3F-BD1C-C98C9596463C}" type="slidenum">
              <a:rPr lang="en-US" sz="2850" smtClean="0">
                <a:solidFill>
                  <a:schemeClr val="bg1"/>
                </a:solidFill>
              </a:rPr>
              <a:pPr algn="ctr"/>
              <a:t>‹#›</a:t>
            </a:fld>
            <a:endParaRPr lang="en-US" sz="2850" dirty="0">
              <a:solidFill>
                <a:schemeClr val="bg1"/>
              </a:solidFill>
            </a:endParaRPr>
          </a:p>
        </p:txBody>
      </p:sp>
      <p:sp>
        <p:nvSpPr>
          <p:cNvPr id="2" name="Content Placeholder 3">
            <a:extLst>
              <a:ext uri="{FF2B5EF4-FFF2-40B4-BE49-F238E27FC236}">
                <a16:creationId xmlns:a16="http://schemas.microsoft.com/office/drawing/2014/main" id="{0744E437-4234-E691-46EE-3C883E74B434}"/>
              </a:ext>
            </a:extLst>
          </p:cNvPr>
          <p:cNvSpPr>
            <a:spLocks noGrp="1"/>
          </p:cNvSpPr>
          <p:nvPr>
            <p:ph sz="half" idx="10"/>
          </p:nvPr>
        </p:nvSpPr>
        <p:spPr>
          <a:xfrm>
            <a:off x="9144000" y="4460586"/>
            <a:ext cx="9144000" cy="5054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764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2386539"/>
          </a:xfrm>
          <a:solidFill>
            <a:srgbClr val="001642"/>
          </a:solidFill>
        </p:spPr>
        <p:txBody>
          <a:bodyPr anchor="ct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70457" y="2578443"/>
            <a:ext cx="8673543" cy="3365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0" y="0"/>
            <a:ext cx="914400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E7ABD53F-C23C-B7C5-8991-02EB34067E96}"/>
              </a:ext>
            </a:extLst>
          </p:cNvPr>
          <p:cNvSpPr txBox="1">
            <a:spLocks/>
          </p:cNvSpPr>
          <p:nvPr userDrawn="1"/>
        </p:nvSpPr>
        <p:spPr>
          <a:xfrm>
            <a:off x="16944174" y="9707380"/>
            <a:ext cx="1170015" cy="547688"/>
          </a:xfrm>
          <a:prstGeom prst="rect">
            <a:avLst/>
          </a:prstGeom>
        </p:spPr>
        <p:txBody>
          <a:bodyPr vert="horz" lIns="0" tIns="68580" rIns="0" bIns="6858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fld id="{3A98EE3D-8CD1-4C3F-BD1C-C98C9596463C}" type="slidenum">
              <a:rPr lang="en-US" sz="2850" smtClean="0">
                <a:solidFill>
                  <a:schemeClr val="bg1"/>
                </a:solidFill>
              </a:rPr>
              <a:pPr algn="ctr"/>
              <a:t>‹#›</a:t>
            </a:fld>
            <a:endParaRPr lang="en-US" sz="2850" dirty="0">
              <a:solidFill>
                <a:schemeClr val="bg1"/>
              </a:solidFill>
            </a:endParaRPr>
          </a:p>
        </p:txBody>
      </p:sp>
      <p:sp>
        <p:nvSpPr>
          <p:cNvPr id="2" name="Content Placeholder 3">
            <a:extLst>
              <a:ext uri="{FF2B5EF4-FFF2-40B4-BE49-F238E27FC236}">
                <a16:creationId xmlns:a16="http://schemas.microsoft.com/office/drawing/2014/main" id="{0744E437-4234-E691-46EE-3C883E74B434}"/>
              </a:ext>
            </a:extLst>
          </p:cNvPr>
          <p:cNvSpPr>
            <a:spLocks noGrp="1"/>
          </p:cNvSpPr>
          <p:nvPr>
            <p:ph sz="half" idx="10"/>
          </p:nvPr>
        </p:nvSpPr>
        <p:spPr>
          <a:xfrm>
            <a:off x="9144000" y="4460586"/>
            <a:ext cx="9144000" cy="5054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6BC0C37C-C190-0646-5015-E21462EE751C}"/>
              </a:ext>
            </a:extLst>
          </p:cNvPr>
          <p:cNvSpPr>
            <a:spLocks noGrp="1"/>
          </p:cNvSpPr>
          <p:nvPr>
            <p:ph sz="half" idx="11"/>
          </p:nvPr>
        </p:nvSpPr>
        <p:spPr>
          <a:xfrm>
            <a:off x="470457" y="6135504"/>
            <a:ext cx="8673543" cy="3365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970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1487537"/>
          </a:xfrm>
        </p:spPr>
        <p:txBody>
          <a:bodyPr/>
          <a:lstStyle/>
          <a:p>
            <a:r>
              <a:rPr lang="en-US"/>
              <a:t>Click to edit Master title style</a:t>
            </a:r>
          </a:p>
        </p:txBody>
      </p:sp>
      <p:sp>
        <p:nvSpPr>
          <p:cNvPr id="3" name="Text Placeholder 2"/>
          <p:cNvSpPr>
            <a:spLocks noGrp="1"/>
          </p:cNvSpPr>
          <p:nvPr>
            <p:ph type="body" idx="1" hasCustomPrompt="1"/>
          </p:nvPr>
        </p:nvSpPr>
        <p:spPr>
          <a:xfrm>
            <a:off x="1645920" y="3086100"/>
            <a:ext cx="6959604" cy="1104423"/>
          </a:xfrm>
        </p:spPr>
        <p:txBody>
          <a:bodyPr lIns="91440" rIns="91440" anchor="ctr">
            <a:normAutofit/>
          </a:bodyPr>
          <a:lstStyle>
            <a:lvl1pPr marL="0" indent="0">
              <a:buNone/>
              <a:defRPr sz="3000" b="0" cap="none"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45920" y="4437411"/>
            <a:ext cx="6959604" cy="4366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9773916" y="3086100"/>
            <a:ext cx="6959604" cy="1104423"/>
          </a:xfrm>
        </p:spPr>
        <p:txBody>
          <a:bodyPr lIns="91440" rIns="91440" anchor="ctr">
            <a:normAutofit/>
          </a:bodyPr>
          <a:lstStyle>
            <a:lvl1pPr marL="0" indent="0">
              <a:buNone/>
              <a:defRPr sz="3000" b="0" cap="none"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773916" y="4437410"/>
            <a:ext cx="6959604" cy="4366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F3235147-649F-4716-B1DC-3AA823AE37EF}"/>
              </a:ext>
            </a:extLst>
          </p:cNvPr>
          <p:cNvCxnSpPr/>
          <p:nvPr userDrawn="1"/>
        </p:nvCxnSpPr>
        <p:spPr>
          <a:xfrm>
            <a:off x="1790298" y="1992320"/>
            <a:ext cx="1495044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6">
            <a:extLst>
              <a:ext uri="{FF2B5EF4-FFF2-40B4-BE49-F238E27FC236}">
                <a16:creationId xmlns:a16="http://schemas.microsoft.com/office/drawing/2014/main" id="{24EAC921-4544-AB63-C6F7-BB16BCBE42C5}"/>
              </a:ext>
            </a:extLst>
          </p:cNvPr>
          <p:cNvSpPr txBox="1">
            <a:spLocks/>
          </p:cNvSpPr>
          <p:nvPr userDrawn="1"/>
        </p:nvSpPr>
        <p:spPr>
          <a:xfrm>
            <a:off x="16944174" y="9707380"/>
            <a:ext cx="1170015" cy="547688"/>
          </a:xfrm>
          <a:prstGeom prst="rect">
            <a:avLst/>
          </a:prstGeom>
        </p:spPr>
        <p:txBody>
          <a:bodyPr vert="horz" lIns="0" tIns="68580" rIns="0" bIns="6858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fld id="{3A98EE3D-8CD1-4C3F-BD1C-C98C9596463C}" type="slidenum">
              <a:rPr lang="en-US" sz="2850" smtClean="0">
                <a:solidFill>
                  <a:schemeClr val="bg1"/>
                </a:solidFill>
              </a:rPr>
              <a:pPr algn="ctr"/>
              <a:t>‹#›</a:t>
            </a:fld>
            <a:endParaRPr lang="en-US" sz="2850" dirty="0">
              <a:solidFill>
                <a:schemeClr val="bg1"/>
              </a:solidFill>
            </a:endParaRPr>
          </a:p>
        </p:txBody>
      </p:sp>
      <p:pic>
        <p:nvPicPr>
          <p:cNvPr id="8" name="Picture 7">
            <a:extLst>
              <a:ext uri="{FF2B5EF4-FFF2-40B4-BE49-F238E27FC236}">
                <a16:creationId xmlns:a16="http://schemas.microsoft.com/office/drawing/2014/main" id="{C3107AFD-6972-61E0-B440-DD97BBE4A568}"/>
              </a:ext>
            </a:extLst>
          </p:cNvPr>
          <p:cNvPicPr>
            <a:picLocks noChangeAspect="1"/>
          </p:cNvPicPr>
          <p:nvPr userDrawn="1"/>
        </p:nvPicPr>
        <p:blipFill>
          <a:blip r:embed="rId2"/>
          <a:srcRect/>
          <a:stretch/>
        </p:blipFill>
        <p:spPr>
          <a:xfrm>
            <a:off x="16889144" y="8534687"/>
            <a:ext cx="1398857" cy="1101227"/>
          </a:xfrm>
          <a:prstGeom prst="rect">
            <a:avLst/>
          </a:prstGeom>
        </p:spPr>
      </p:pic>
    </p:spTree>
    <p:extLst>
      <p:ext uri="{BB962C8B-B14F-4D97-AF65-F5344CB8AC3E}">
        <p14:creationId xmlns:p14="http://schemas.microsoft.com/office/powerpoint/2010/main" val="2763264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1487537"/>
          </a:xfrm>
        </p:spPr>
        <p:txBody>
          <a:bodyPr/>
          <a:lstStyle/>
          <a:p>
            <a:r>
              <a:rPr lang="en-US"/>
              <a:t>Click to edit Master title style</a:t>
            </a:r>
          </a:p>
        </p:txBody>
      </p:sp>
      <p:sp>
        <p:nvSpPr>
          <p:cNvPr id="3" name="Text Placeholder 2"/>
          <p:cNvSpPr>
            <a:spLocks noGrp="1"/>
          </p:cNvSpPr>
          <p:nvPr>
            <p:ph type="body" idx="1" hasCustomPrompt="1"/>
          </p:nvPr>
        </p:nvSpPr>
        <p:spPr>
          <a:xfrm>
            <a:off x="1645920" y="3086100"/>
            <a:ext cx="6959604" cy="1104423"/>
          </a:xfrm>
        </p:spPr>
        <p:txBody>
          <a:bodyPr lIns="91440" rIns="91440" anchor="ctr">
            <a:normAutofit/>
          </a:bodyPr>
          <a:lstStyle>
            <a:lvl1pPr marL="0" indent="0">
              <a:buNone/>
              <a:defRPr sz="3000" b="0" cap="none"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45920" y="4437411"/>
            <a:ext cx="6959604" cy="4366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9773916" y="3086100"/>
            <a:ext cx="6959604" cy="1104423"/>
          </a:xfrm>
        </p:spPr>
        <p:txBody>
          <a:bodyPr lIns="91440" rIns="91440" anchor="ctr">
            <a:normAutofit/>
          </a:bodyPr>
          <a:lstStyle>
            <a:lvl1pPr marL="0" indent="0">
              <a:buNone/>
              <a:defRPr sz="3000" b="0" cap="none"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773916" y="4437410"/>
            <a:ext cx="6959604" cy="4366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4EAC921-4544-AB63-C6F7-BB16BCBE42C5}"/>
              </a:ext>
            </a:extLst>
          </p:cNvPr>
          <p:cNvSpPr txBox="1">
            <a:spLocks/>
          </p:cNvSpPr>
          <p:nvPr userDrawn="1"/>
        </p:nvSpPr>
        <p:spPr>
          <a:xfrm>
            <a:off x="16944174" y="9707380"/>
            <a:ext cx="1170015" cy="547688"/>
          </a:xfrm>
          <a:prstGeom prst="rect">
            <a:avLst/>
          </a:prstGeom>
        </p:spPr>
        <p:txBody>
          <a:bodyPr vert="horz" lIns="0" tIns="68580" rIns="0" bIns="6858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fld id="{3A98EE3D-8CD1-4C3F-BD1C-C98C9596463C}" type="slidenum">
              <a:rPr lang="en-US" sz="2850" smtClean="0">
                <a:solidFill>
                  <a:schemeClr val="bg1"/>
                </a:solidFill>
              </a:rPr>
              <a:pPr algn="ctr"/>
              <a:t>‹#›</a:t>
            </a:fld>
            <a:endParaRPr lang="en-US" sz="2850" dirty="0">
              <a:solidFill>
                <a:schemeClr val="bg1"/>
              </a:solidFill>
            </a:endParaRPr>
          </a:p>
        </p:txBody>
      </p:sp>
      <p:pic>
        <p:nvPicPr>
          <p:cNvPr id="8" name="Picture 7">
            <a:extLst>
              <a:ext uri="{FF2B5EF4-FFF2-40B4-BE49-F238E27FC236}">
                <a16:creationId xmlns:a16="http://schemas.microsoft.com/office/drawing/2014/main" id="{C3107AFD-6972-61E0-B440-DD97BBE4A568}"/>
              </a:ext>
            </a:extLst>
          </p:cNvPr>
          <p:cNvPicPr>
            <a:picLocks noChangeAspect="1"/>
          </p:cNvPicPr>
          <p:nvPr userDrawn="1"/>
        </p:nvPicPr>
        <p:blipFill>
          <a:blip r:embed="rId2"/>
          <a:srcRect/>
          <a:stretch/>
        </p:blipFill>
        <p:spPr>
          <a:xfrm>
            <a:off x="16889144" y="8534687"/>
            <a:ext cx="1398857" cy="1101227"/>
          </a:xfrm>
          <a:prstGeom prst="rect">
            <a:avLst/>
          </a:prstGeom>
        </p:spPr>
      </p:pic>
    </p:spTree>
    <p:extLst>
      <p:ext uri="{BB962C8B-B14F-4D97-AF65-F5344CB8AC3E}">
        <p14:creationId xmlns:p14="http://schemas.microsoft.com/office/powerpoint/2010/main" val="426738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5991E-B65E-4CF6-8F95-89E3692FA6C6}"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1487537"/>
          </a:xfrm>
        </p:spPr>
        <p:txBody>
          <a:bodyPr/>
          <a:lstStyle/>
          <a:p>
            <a:r>
              <a:rPr lang="en-US"/>
              <a:t>Click to edit Master title style</a:t>
            </a:r>
          </a:p>
        </p:txBody>
      </p:sp>
      <p:sp>
        <p:nvSpPr>
          <p:cNvPr id="3" name="Text Placeholder 2"/>
          <p:cNvSpPr>
            <a:spLocks noGrp="1"/>
          </p:cNvSpPr>
          <p:nvPr>
            <p:ph type="body" idx="1" hasCustomPrompt="1"/>
          </p:nvPr>
        </p:nvSpPr>
        <p:spPr>
          <a:xfrm>
            <a:off x="1645919" y="7894076"/>
            <a:ext cx="6959604" cy="1104423"/>
          </a:xfrm>
        </p:spPr>
        <p:txBody>
          <a:bodyPr lIns="91440" rIns="91440" anchor="ctr">
            <a:normAutofit/>
          </a:bodyPr>
          <a:lstStyle>
            <a:lvl1pPr marL="0" indent="0">
              <a:buNone/>
              <a:defRPr sz="3000" b="0" cap="none"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45919" y="2960386"/>
            <a:ext cx="6959604" cy="4366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9773915" y="7894076"/>
            <a:ext cx="6959604" cy="1104423"/>
          </a:xfrm>
        </p:spPr>
        <p:txBody>
          <a:bodyPr lIns="91440" rIns="91440" anchor="ctr">
            <a:normAutofit/>
          </a:bodyPr>
          <a:lstStyle>
            <a:lvl1pPr marL="0" indent="0">
              <a:buNone/>
              <a:defRPr sz="3000" b="0" cap="none"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773915" y="2960384"/>
            <a:ext cx="6959604" cy="4366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F3235147-649F-4716-B1DC-3AA823AE37EF}"/>
              </a:ext>
            </a:extLst>
          </p:cNvPr>
          <p:cNvCxnSpPr/>
          <p:nvPr userDrawn="1"/>
        </p:nvCxnSpPr>
        <p:spPr>
          <a:xfrm>
            <a:off x="1790298" y="1992320"/>
            <a:ext cx="1495044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6">
            <a:extLst>
              <a:ext uri="{FF2B5EF4-FFF2-40B4-BE49-F238E27FC236}">
                <a16:creationId xmlns:a16="http://schemas.microsoft.com/office/drawing/2014/main" id="{EE8479FD-694E-D384-AFA8-9EB5D5F6BCF0}"/>
              </a:ext>
            </a:extLst>
          </p:cNvPr>
          <p:cNvSpPr txBox="1">
            <a:spLocks/>
          </p:cNvSpPr>
          <p:nvPr userDrawn="1"/>
        </p:nvSpPr>
        <p:spPr>
          <a:xfrm>
            <a:off x="16944174" y="9707380"/>
            <a:ext cx="1170015" cy="547688"/>
          </a:xfrm>
          <a:prstGeom prst="rect">
            <a:avLst/>
          </a:prstGeom>
        </p:spPr>
        <p:txBody>
          <a:bodyPr vert="horz" lIns="0" tIns="68580" rIns="0" bIns="6858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fld id="{3A98EE3D-8CD1-4C3F-BD1C-C98C9596463C}" type="slidenum">
              <a:rPr lang="en-US" sz="2850" smtClean="0">
                <a:solidFill>
                  <a:schemeClr val="bg1"/>
                </a:solidFill>
              </a:rPr>
              <a:pPr algn="ctr"/>
              <a:t>‹#›</a:t>
            </a:fld>
            <a:endParaRPr lang="en-US" sz="2850" dirty="0">
              <a:solidFill>
                <a:schemeClr val="bg1"/>
              </a:solidFill>
            </a:endParaRPr>
          </a:p>
        </p:txBody>
      </p:sp>
      <p:pic>
        <p:nvPicPr>
          <p:cNvPr id="8" name="Picture 7">
            <a:extLst>
              <a:ext uri="{FF2B5EF4-FFF2-40B4-BE49-F238E27FC236}">
                <a16:creationId xmlns:a16="http://schemas.microsoft.com/office/drawing/2014/main" id="{2EC2375C-5E7D-43A1-DD6A-FA8659DE61D9}"/>
              </a:ext>
            </a:extLst>
          </p:cNvPr>
          <p:cNvPicPr>
            <a:picLocks noChangeAspect="1"/>
          </p:cNvPicPr>
          <p:nvPr userDrawn="1"/>
        </p:nvPicPr>
        <p:blipFill>
          <a:blip r:embed="rId2"/>
          <a:srcRect/>
          <a:stretch/>
        </p:blipFill>
        <p:spPr>
          <a:xfrm>
            <a:off x="16889144" y="8534687"/>
            <a:ext cx="1398857" cy="1101227"/>
          </a:xfrm>
          <a:prstGeom prst="rect">
            <a:avLst/>
          </a:prstGeom>
        </p:spPr>
      </p:pic>
    </p:spTree>
    <p:extLst>
      <p:ext uri="{BB962C8B-B14F-4D97-AF65-F5344CB8AC3E}">
        <p14:creationId xmlns:p14="http://schemas.microsoft.com/office/powerpoint/2010/main" val="3337990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1477" y="429905"/>
            <a:ext cx="14942043" cy="1389566"/>
          </a:xfrm>
        </p:spPr>
        <p:txBody>
          <a:bodyPr/>
          <a:lstStyle/>
          <a:p>
            <a:r>
              <a:rPr lang="en-US"/>
              <a:t>Click to edit Master title style</a:t>
            </a:r>
          </a:p>
        </p:txBody>
      </p:sp>
      <p:pic>
        <p:nvPicPr>
          <p:cNvPr id="4" name="Picture 3">
            <a:extLst>
              <a:ext uri="{FF2B5EF4-FFF2-40B4-BE49-F238E27FC236}">
                <a16:creationId xmlns:a16="http://schemas.microsoft.com/office/drawing/2014/main" id="{C480B3CD-BC24-E9E4-4F76-BD2ECBAD9500}"/>
              </a:ext>
            </a:extLst>
          </p:cNvPr>
          <p:cNvPicPr>
            <a:picLocks noChangeAspect="1"/>
          </p:cNvPicPr>
          <p:nvPr userDrawn="1"/>
        </p:nvPicPr>
        <p:blipFill>
          <a:blip r:embed="rId2"/>
          <a:srcRect/>
          <a:stretch/>
        </p:blipFill>
        <p:spPr>
          <a:xfrm>
            <a:off x="16889144" y="8534687"/>
            <a:ext cx="1398857" cy="1101227"/>
          </a:xfrm>
          <a:prstGeom prst="rect">
            <a:avLst/>
          </a:prstGeom>
        </p:spPr>
      </p:pic>
      <p:sp>
        <p:nvSpPr>
          <p:cNvPr id="5" name="Slide Number Placeholder 3">
            <a:extLst>
              <a:ext uri="{FF2B5EF4-FFF2-40B4-BE49-F238E27FC236}">
                <a16:creationId xmlns:a16="http://schemas.microsoft.com/office/drawing/2014/main" id="{EEA3F97A-85CA-3E8C-D4A9-991B0E0625F3}"/>
              </a:ext>
            </a:extLst>
          </p:cNvPr>
          <p:cNvSpPr>
            <a:spLocks noGrp="1"/>
          </p:cNvSpPr>
          <p:nvPr>
            <p:ph type="sldNum" sz="quarter" idx="4294967295"/>
          </p:nvPr>
        </p:nvSpPr>
        <p:spPr>
          <a:xfrm>
            <a:off x="16490373" y="9670258"/>
            <a:ext cx="1170015" cy="547688"/>
          </a:xfrm>
          <a:prstGeom prst="rect">
            <a:avLst/>
          </a:prstGeom>
        </p:spPr>
        <p:txBody>
          <a:bodyPr vert="horz" lIns="91440" tIns="45720" rIns="91440" bIns="45720" rtlCol="0" anchor="ctr">
            <a:normAutofit/>
          </a:bodyPr>
          <a:lstStyle/>
          <a:p>
            <a:pPr>
              <a:spcAft>
                <a:spcPts val="900"/>
              </a:spcAft>
              <a:defRPr/>
            </a:pPr>
            <a:fld id="{B2DC25EE-239B-4C5F-AAD1-255A7D5F1EE2}" type="slidenum">
              <a:rPr lang="en-US" sz="1575" smtClean="0">
                <a:solidFill>
                  <a:srgbClr val="FFFFFF"/>
                </a:solidFill>
              </a:rPr>
              <a:pPr>
                <a:spcAft>
                  <a:spcPts val="900"/>
                </a:spcAft>
                <a:defRPr/>
              </a:pPr>
              <a:t>‹#›</a:t>
            </a:fld>
            <a:endParaRPr lang="en-US" sz="1575" dirty="0">
              <a:solidFill>
                <a:srgbClr val="FFFFFF"/>
              </a:solidFill>
            </a:endParaRPr>
          </a:p>
        </p:txBody>
      </p:sp>
    </p:spTree>
    <p:extLst>
      <p:ext uri="{BB962C8B-B14F-4D97-AF65-F5344CB8AC3E}">
        <p14:creationId xmlns:p14="http://schemas.microsoft.com/office/powerpoint/2010/main" val="4106020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_1_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2AD20F-F1A7-4E55-A2C8-84AC3D2F8AA8}"/>
              </a:ext>
            </a:extLst>
          </p:cNvPr>
          <p:cNvSpPr>
            <a:spLocks noGrp="1"/>
          </p:cNvSpPr>
          <p:nvPr>
            <p:ph type="title" hasCustomPrompt="1"/>
          </p:nvPr>
        </p:nvSpPr>
        <p:spPr>
          <a:xfrm>
            <a:off x="1777481" y="473656"/>
            <a:ext cx="15638730" cy="1392326"/>
          </a:xfrm>
        </p:spPr>
        <p:txBody>
          <a:bodyPr/>
          <a:lstStyle>
            <a:lvl1pPr>
              <a:defRPr b="0" cap="none">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B0906E3-7D13-48FE-9330-36F6884BCD1A}"/>
              </a:ext>
            </a:extLst>
          </p:cNvPr>
          <p:cNvCxnSpPr/>
          <p:nvPr userDrawn="1"/>
        </p:nvCxnSpPr>
        <p:spPr>
          <a:xfrm>
            <a:off x="1790298" y="1992320"/>
            <a:ext cx="1495044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 name="Slide Number Placeholder 6">
            <a:extLst>
              <a:ext uri="{FF2B5EF4-FFF2-40B4-BE49-F238E27FC236}">
                <a16:creationId xmlns:a16="http://schemas.microsoft.com/office/drawing/2014/main" id="{DD4E6632-5C23-4B3A-1CB2-B1673AD7F593}"/>
              </a:ext>
            </a:extLst>
          </p:cNvPr>
          <p:cNvSpPr txBox="1">
            <a:spLocks/>
          </p:cNvSpPr>
          <p:nvPr userDrawn="1"/>
        </p:nvSpPr>
        <p:spPr>
          <a:xfrm>
            <a:off x="16944174" y="9707380"/>
            <a:ext cx="1170015" cy="547688"/>
          </a:xfrm>
          <a:prstGeom prst="rect">
            <a:avLst/>
          </a:prstGeom>
        </p:spPr>
        <p:txBody>
          <a:bodyPr vert="horz" lIns="0" tIns="68580" rIns="0" bIns="6858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fld id="{3A98EE3D-8CD1-4C3F-BD1C-C98C9596463C}" type="slidenum">
              <a:rPr lang="en-US" sz="2850" smtClean="0">
                <a:solidFill>
                  <a:schemeClr val="bg1"/>
                </a:solidFill>
              </a:rPr>
              <a:pPr algn="ctr"/>
              <a:t>‹#›</a:t>
            </a:fld>
            <a:endParaRPr lang="en-US" sz="2850" dirty="0">
              <a:solidFill>
                <a:schemeClr val="bg1"/>
              </a:solidFill>
            </a:endParaRPr>
          </a:p>
        </p:txBody>
      </p:sp>
      <p:pic>
        <p:nvPicPr>
          <p:cNvPr id="5" name="Picture 4">
            <a:extLst>
              <a:ext uri="{FF2B5EF4-FFF2-40B4-BE49-F238E27FC236}">
                <a16:creationId xmlns:a16="http://schemas.microsoft.com/office/drawing/2014/main" id="{ECEE7C1A-4A02-0909-2465-5D79065318A8}"/>
              </a:ext>
            </a:extLst>
          </p:cNvPr>
          <p:cNvPicPr>
            <a:picLocks noChangeAspect="1"/>
          </p:cNvPicPr>
          <p:nvPr userDrawn="1"/>
        </p:nvPicPr>
        <p:blipFill>
          <a:blip r:embed="rId2"/>
          <a:srcRect/>
          <a:stretch/>
        </p:blipFill>
        <p:spPr>
          <a:xfrm>
            <a:off x="16889144" y="8534687"/>
            <a:ext cx="1398857" cy="1101227"/>
          </a:xfrm>
          <a:prstGeom prst="rect">
            <a:avLst/>
          </a:prstGeom>
        </p:spPr>
      </p:pic>
    </p:spTree>
    <p:extLst>
      <p:ext uri="{BB962C8B-B14F-4D97-AF65-F5344CB8AC3E}">
        <p14:creationId xmlns:p14="http://schemas.microsoft.com/office/powerpoint/2010/main" val="2620661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24" y="0"/>
            <a:ext cx="6981444" cy="10287000"/>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5200" y="1179575"/>
            <a:ext cx="5276351" cy="3140963"/>
          </a:xfrm>
        </p:spPr>
        <p:txBody>
          <a:bodyPr anchor="b">
            <a:normAutofit/>
          </a:bodyPr>
          <a:lstStyle>
            <a:lvl1pPr>
              <a:lnSpc>
                <a:spcPct val="90000"/>
              </a:lnSpc>
              <a:defRPr sz="5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8188476" y="1219199"/>
            <a:ext cx="8892516" cy="7942136"/>
          </a:xfrm>
        </p:spPr>
        <p:txBody>
          <a:bodyPr/>
          <a:lstStyle>
            <a:lvl2pPr>
              <a:buClr>
                <a:srgbClr val="DA4D1A"/>
              </a:buClr>
              <a:defRPr/>
            </a:lvl2pPr>
            <a:lvl3pPr>
              <a:buClr>
                <a:srgbClr val="DA4D1A"/>
              </a:buClr>
              <a:defRPr/>
            </a:lvl3pPr>
            <a:lvl4pPr>
              <a:buClr>
                <a:srgbClr val="DA4D1A"/>
              </a:buClr>
              <a:defRPr/>
            </a:lvl4pPr>
            <a:lvl5pPr>
              <a:buClr>
                <a:srgbClr val="DA4D1A"/>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65198" y="4564576"/>
            <a:ext cx="5276351" cy="4596758"/>
          </a:xfrm>
        </p:spPr>
        <p:txBody>
          <a:bodyPr lIns="91440" rIns="91440">
            <a:normAutofit/>
          </a:bodyPr>
          <a:lstStyle>
            <a:lvl1pPr marL="0" indent="0">
              <a:buNone/>
              <a:defRPr sz="27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pic>
        <p:nvPicPr>
          <p:cNvPr id="11" name="Picture 10">
            <a:extLst>
              <a:ext uri="{FF2B5EF4-FFF2-40B4-BE49-F238E27FC236}">
                <a16:creationId xmlns:a16="http://schemas.microsoft.com/office/drawing/2014/main" id="{F49D8AD7-CE2F-FB55-0255-28725975BF00}"/>
              </a:ext>
            </a:extLst>
          </p:cNvPr>
          <p:cNvPicPr>
            <a:picLocks noChangeAspect="1"/>
          </p:cNvPicPr>
          <p:nvPr userDrawn="1"/>
        </p:nvPicPr>
        <p:blipFill>
          <a:blip r:embed="rId2"/>
          <a:srcRect/>
          <a:stretch/>
        </p:blipFill>
        <p:spPr>
          <a:xfrm>
            <a:off x="16889144" y="9185774"/>
            <a:ext cx="1398857" cy="1101227"/>
          </a:xfrm>
          <a:prstGeom prst="rect">
            <a:avLst/>
          </a:prstGeom>
        </p:spPr>
      </p:pic>
    </p:spTree>
    <p:extLst>
      <p:ext uri="{BB962C8B-B14F-4D97-AF65-F5344CB8AC3E}">
        <p14:creationId xmlns:p14="http://schemas.microsoft.com/office/powerpoint/2010/main" val="3970134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
            <a:ext cx="18288000" cy="2876756"/>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1257299" y="167742"/>
            <a:ext cx="11823701" cy="2541270"/>
          </a:xfrm>
        </p:spPr>
        <p:txBody>
          <a:bodyPr lIns="0" anchor="ctr">
            <a:noAutofit/>
          </a:bodyPr>
          <a:lstStyle>
            <a:lvl1pPr>
              <a:defRPr sz="9900" b="0">
                <a:solidFill>
                  <a:schemeClr val="bg1"/>
                </a:solidFill>
                <a:latin typeface="+mj-lt"/>
              </a:defRPr>
            </a:lvl1pPr>
          </a:lstStyle>
          <a:p>
            <a:r>
              <a:rPr lang="en-US"/>
              <a:t>Section Header</a:t>
            </a:r>
          </a:p>
        </p:txBody>
      </p:sp>
      <p:sp>
        <p:nvSpPr>
          <p:cNvPr id="4" name="Picture Placeholder 3">
            <a:extLst>
              <a:ext uri="{FF2B5EF4-FFF2-40B4-BE49-F238E27FC236}">
                <a16:creationId xmlns:a16="http://schemas.microsoft.com/office/drawing/2014/main" id="{D467CD5D-EFB9-B47A-438A-DE91243807B5}"/>
              </a:ext>
            </a:extLst>
          </p:cNvPr>
          <p:cNvSpPr>
            <a:spLocks noGrp="1"/>
          </p:cNvSpPr>
          <p:nvPr>
            <p:ph type="pic" sz="quarter" idx="10"/>
          </p:nvPr>
        </p:nvSpPr>
        <p:spPr>
          <a:xfrm>
            <a:off x="0" y="2876756"/>
            <a:ext cx="18288000" cy="6753021"/>
          </a:xfrm>
        </p:spPr>
        <p:txBody>
          <a:bodyPr/>
          <a:lstStyle/>
          <a:p>
            <a:endParaRPr lang="en-US" dirty="0"/>
          </a:p>
        </p:txBody>
      </p:sp>
    </p:spTree>
    <p:extLst>
      <p:ext uri="{BB962C8B-B14F-4D97-AF65-F5344CB8AC3E}">
        <p14:creationId xmlns:p14="http://schemas.microsoft.com/office/powerpoint/2010/main" val="566005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2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
            <a:ext cx="18288000" cy="2876756"/>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1257299" y="167742"/>
            <a:ext cx="11823701" cy="2541270"/>
          </a:xfrm>
        </p:spPr>
        <p:txBody>
          <a:bodyPr lIns="0" anchor="ctr">
            <a:noAutofit/>
          </a:bodyPr>
          <a:lstStyle>
            <a:lvl1pPr>
              <a:defRPr sz="9900" b="0">
                <a:solidFill>
                  <a:schemeClr val="bg1"/>
                </a:solidFill>
                <a:latin typeface="+mj-lt"/>
              </a:defRPr>
            </a:lvl1pPr>
          </a:lstStyle>
          <a:p>
            <a:r>
              <a:rPr lang="en-US"/>
              <a:t>Section Header</a:t>
            </a:r>
          </a:p>
        </p:txBody>
      </p:sp>
      <p:sp>
        <p:nvSpPr>
          <p:cNvPr id="5" name="Content Placeholder 4">
            <a:extLst>
              <a:ext uri="{FF2B5EF4-FFF2-40B4-BE49-F238E27FC236}">
                <a16:creationId xmlns:a16="http://schemas.microsoft.com/office/drawing/2014/main" id="{20ABD02D-661C-96FC-0F34-D08EA9F13F30}"/>
              </a:ext>
            </a:extLst>
          </p:cNvPr>
          <p:cNvSpPr>
            <a:spLocks noGrp="1"/>
          </p:cNvSpPr>
          <p:nvPr>
            <p:ph sz="quarter" idx="10"/>
          </p:nvPr>
        </p:nvSpPr>
        <p:spPr>
          <a:xfrm>
            <a:off x="0" y="2876550"/>
            <a:ext cx="18288000" cy="6707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248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3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
            <a:ext cx="18288000" cy="2876756"/>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1257299" y="167742"/>
            <a:ext cx="11823701" cy="2541270"/>
          </a:xfrm>
        </p:spPr>
        <p:txBody>
          <a:bodyPr lIns="0" anchor="ctr">
            <a:noAutofit/>
          </a:bodyPr>
          <a:lstStyle>
            <a:lvl1pPr>
              <a:defRPr sz="9900" b="0">
                <a:solidFill>
                  <a:schemeClr val="bg1"/>
                </a:solidFill>
                <a:latin typeface="+mj-lt"/>
              </a:defRPr>
            </a:lvl1pPr>
          </a:lstStyle>
          <a:p>
            <a:r>
              <a:rPr lang="en-US"/>
              <a:t>Section Header</a:t>
            </a:r>
          </a:p>
        </p:txBody>
      </p:sp>
      <p:sp>
        <p:nvSpPr>
          <p:cNvPr id="5" name="Content Placeholder 4">
            <a:extLst>
              <a:ext uri="{FF2B5EF4-FFF2-40B4-BE49-F238E27FC236}">
                <a16:creationId xmlns:a16="http://schemas.microsoft.com/office/drawing/2014/main" id="{20ABD02D-661C-96FC-0F34-D08EA9F13F30}"/>
              </a:ext>
            </a:extLst>
          </p:cNvPr>
          <p:cNvSpPr>
            <a:spLocks noGrp="1"/>
          </p:cNvSpPr>
          <p:nvPr>
            <p:ph sz="quarter" idx="10"/>
          </p:nvPr>
        </p:nvSpPr>
        <p:spPr>
          <a:xfrm>
            <a:off x="0" y="2876550"/>
            <a:ext cx="6076188" cy="6707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C32720C9-F5C4-45B7-02D0-90E04A2B6C75}"/>
              </a:ext>
            </a:extLst>
          </p:cNvPr>
          <p:cNvSpPr>
            <a:spLocks noGrp="1"/>
          </p:cNvSpPr>
          <p:nvPr>
            <p:ph sz="quarter" idx="11"/>
          </p:nvPr>
        </p:nvSpPr>
        <p:spPr>
          <a:xfrm>
            <a:off x="6112193" y="2876550"/>
            <a:ext cx="6076188" cy="6707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a:extLst>
              <a:ext uri="{FF2B5EF4-FFF2-40B4-BE49-F238E27FC236}">
                <a16:creationId xmlns:a16="http://schemas.microsoft.com/office/drawing/2014/main" id="{F93D746F-0DB6-F907-A1C7-097C1B4598D5}"/>
              </a:ext>
            </a:extLst>
          </p:cNvPr>
          <p:cNvSpPr>
            <a:spLocks noGrp="1"/>
          </p:cNvSpPr>
          <p:nvPr>
            <p:ph sz="quarter" idx="12"/>
          </p:nvPr>
        </p:nvSpPr>
        <p:spPr>
          <a:xfrm>
            <a:off x="12227243" y="2876550"/>
            <a:ext cx="6076188" cy="6707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638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224603" y="1173048"/>
            <a:ext cx="6905130" cy="2541270"/>
          </a:xfrm>
        </p:spPr>
        <p:txBody>
          <a:bodyPr lIns="0" anchor="ctr">
            <a:noAutofit/>
          </a:bodyPr>
          <a:lstStyle>
            <a:lvl1pPr>
              <a:defRPr sz="8100" b="0">
                <a:solidFill>
                  <a:schemeClr val="tx1"/>
                </a:solidFill>
                <a:latin typeface="+mj-lt"/>
              </a:defRPr>
            </a:lvl1pPr>
          </a:lstStyle>
          <a:p>
            <a:r>
              <a:rPr lang="en-US"/>
              <a:t>Section Header</a:t>
            </a:r>
          </a:p>
        </p:txBody>
      </p:sp>
      <p:sp>
        <p:nvSpPr>
          <p:cNvPr id="4" name="Picture Placeholder 3">
            <a:extLst>
              <a:ext uri="{FF2B5EF4-FFF2-40B4-BE49-F238E27FC236}">
                <a16:creationId xmlns:a16="http://schemas.microsoft.com/office/drawing/2014/main" id="{D467CD5D-EFB9-B47A-438A-DE91243807B5}"/>
              </a:ext>
            </a:extLst>
          </p:cNvPr>
          <p:cNvSpPr>
            <a:spLocks noGrp="1"/>
          </p:cNvSpPr>
          <p:nvPr>
            <p:ph type="pic" sz="quarter" idx="10"/>
          </p:nvPr>
        </p:nvSpPr>
        <p:spPr>
          <a:xfrm>
            <a:off x="7129733" y="0"/>
            <a:ext cx="11158268" cy="9614139"/>
          </a:xfrm>
        </p:spPr>
        <p:txBody>
          <a:bodyPr/>
          <a:lstStyle/>
          <a:p>
            <a:endParaRPr lang="en-US" dirty="0"/>
          </a:p>
        </p:txBody>
      </p:sp>
      <p:cxnSp>
        <p:nvCxnSpPr>
          <p:cNvPr id="3" name="Straight Connector 2">
            <a:extLst>
              <a:ext uri="{FF2B5EF4-FFF2-40B4-BE49-F238E27FC236}">
                <a16:creationId xmlns:a16="http://schemas.microsoft.com/office/drawing/2014/main" id="{2BD9872B-A436-8D2C-F544-AB9B168B01BA}"/>
              </a:ext>
            </a:extLst>
          </p:cNvPr>
          <p:cNvCxnSpPr>
            <a:cxnSpLocks/>
          </p:cNvCxnSpPr>
          <p:nvPr userDrawn="1"/>
        </p:nvCxnSpPr>
        <p:spPr>
          <a:xfrm>
            <a:off x="95207" y="3402740"/>
            <a:ext cx="690513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7DDD2BDF-DCF0-C0D2-9F8F-E067FF0BEE3C}"/>
              </a:ext>
            </a:extLst>
          </p:cNvPr>
          <p:cNvSpPr txBox="1"/>
          <p:nvPr userDrawn="1"/>
        </p:nvSpPr>
        <p:spPr>
          <a:xfrm>
            <a:off x="17674046" y="9640388"/>
            <a:ext cx="613955" cy="415498"/>
          </a:xfrm>
          <a:prstGeom prst="rect">
            <a:avLst/>
          </a:prstGeom>
          <a:noFill/>
        </p:spPr>
        <p:txBody>
          <a:bodyPr wrap="square" rtlCol="0">
            <a:spAutoFit/>
          </a:bodyPr>
          <a:lstStyle/>
          <a:p>
            <a:pPr algn="ctr"/>
            <a:fld id="{9C04E8D2-DE22-4541-AF4A-D02BEECFB031}" type="slidenum">
              <a:rPr lang="en-US" sz="2100">
                <a:solidFill>
                  <a:schemeClr val="bg1"/>
                </a:solidFill>
              </a:rPr>
              <a:pPr algn="ctr"/>
              <a:t>‹#›</a:t>
            </a:fld>
            <a:endParaRPr lang="en-US" sz="2100" dirty="0">
              <a:solidFill>
                <a:schemeClr val="bg1"/>
              </a:solidFill>
            </a:endParaRPr>
          </a:p>
        </p:txBody>
      </p:sp>
    </p:spTree>
    <p:extLst>
      <p:ext uri="{BB962C8B-B14F-4D97-AF65-F5344CB8AC3E}">
        <p14:creationId xmlns:p14="http://schemas.microsoft.com/office/powerpoint/2010/main" val="686290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0B3F-A226-8C46-8BB0-7B1CD53AC4CA}"/>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B9FB325A-DF30-FABA-B66F-59CC1548BB2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EABB4DF-8E56-5EE5-B235-AC70BD5EA44C}"/>
              </a:ext>
            </a:extLst>
          </p:cNvPr>
          <p:cNvSpPr>
            <a:spLocks noGrp="1"/>
          </p:cNvSpPr>
          <p:nvPr>
            <p:ph type="dt" sz="half" idx="10"/>
          </p:nvPr>
        </p:nvSpPr>
        <p:spPr/>
        <p:txBody>
          <a:bodyPr/>
          <a:lstStyle/>
          <a:p>
            <a:fld id="{F267ADF1-FF3B-4465-8E7C-F98FF4700E6A}" type="datetime1">
              <a:rPr lang="en-US" smtClean="0"/>
              <a:t>1/27/2025</a:t>
            </a:fld>
            <a:endParaRPr lang="en-US" dirty="0"/>
          </a:p>
        </p:txBody>
      </p:sp>
      <p:sp>
        <p:nvSpPr>
          <p:cNvPr id="5" name="Footer Placeholder 4">
            <a:extLst>
              <a:ext uri="{FF2B5EF4-FFF2-40B4-BE49-F238E27FC236}">
                <a16:creationId xmlns:a16="http://schemas.microsoft.com/office/drawing/2014/main" id="{16D4546F-4286-5C6C-23D8-EE4A0A0F89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F953C4-F6CD-D6C6-6D3A-F2EACA28C000}"/>
              </a:ext>
            </a:extLst>
          </p:cNvPr>
          <p:cNvSpPr>
            <a:spLocks noGrp="1"/>
          </p:cNvSpPr>
          <p:nvPr>
            <p:ph type="sldNum" sz="quarter" idx="12"/>
          </p:nvPr>
        </p:nvSpPr>
        <p:spPr/>
        <p:txBody>
          <a:bodyPr/>
          <a:lstStyle/>
          <a:p>
            <a:fld id="{4985B761-AC9F-4A6D-ACF9-C80FCDBCF2FF}" type="slidenum">
              <a:rPr lang="en-US" smtClean="0"/>
              <a:t>‹#›</a:t>
            </a:fld>
            <a:endParaRPr lang="en-US" dirty="0"/>
          </a:p>
        </p:txBody>
      </p:sp>
    </p:spTree>
    <p:extLst>
      <p:ext uri="{BB962C8B-B14F-4D97-AF65-F5344CB8AC3E}">
        <p14:creationId xmlns:p14="http://schemas.microsoft.com/office/powerpoint/2010/main" val="1926852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meline Ligh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928116" y="314516"/>
            <a:ext cx="13597128" cy="1646873"/>
          </a:xfrm>
          <a:noFill/>
        </p:spPr>
        <p:txBody>
          <a:bodyPr anchor="b">
            <a:normAutofit/>
          </a:bodyPr>
          <a:lstStyle>
            <a:lvl1pPr>
              <a:defRPr sz="8100">
                <a:solidFill>
                  <a:schemeClr val="tx1"/>
                </a:solidFill>
                <a:latin typeface="+mn-lt"/>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928118" y="2017015"/>
            <a:ext cx="13597128" cy="766763"/>
          </a:xfrm>
        </p:spPr>
        <p:txBody>
          <a:bodyPr lIns="164592" tIns="0">
            <a:noAutofit/>
          </a:bodyPr>
          <a:lstStyle>
            <a:lvl1pPr marL="0" indent="0">
              <a:buNone/>
              <a:defRPr sz="2700">
                <a:solidFill>
                  <a:schemeClr val="tx1"/>
                </a:solidFill>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Click to add text</a:t>
            </a:r>
          </a:p>
        </p:txBody>
      </p:sp>
      <p:sp>
        <p:nvSpPr>
          <p:cNvPr id="14" name="Picture Placeholder 13">
            <a:extLst>
              <a:ext uri="{FF2B5EF4-FFF2-40B4-BE49-F238E27FC236}">
                <a16:creationId xmlns:a16="http://schemas.microsoft.com/office/drawing/2014/main" id="{5807DD9B-8716-9B22-9F91-88E6071F91D3}"/>
              </a:ext>
            </a:extLst>
          </p:cNvPr>
          <p:cNvSpPr>
            <a:spLocks noGrp="1" noChangeAspect="1"/>
          </p:cNvSpPr>
          <p:nvPr>
            <p:ph type="pic" sz="quarter" idx="14"/>
          </p:nvPr>
        </p:nvSpPr>
        <p:spPr>
          <a:xfrm>
            <a:off x="15731679" y="974013"/>
            <a:ext cx="1234440" cy="1234440"/>
          </a:xfrm>
          <a:prstGeom prst="ellipse">
            <a:avLst/>
          </a:prstGeom>
          <a:ln w="22225">
            <a:noFill/>
          </a:ln>
        </p:spPr>
        <p:txBody>
          <a:bodyPr lIns="0" tIns="0" rIns="0" bIns="0">
            <a:normAutofit/>
          </a:bodyPr>
          <a:lstStyle>
            <a:lvl1pPr marL="0" indent="0" algn="ctr">
              <a:buNone/>
              <a:defRPr sz="1500">
                <a:solidFill>
                  <a:schemeClr val="tx1"/>
                </a:solidFill>
              </a:defRPr>
            </a:lvl1pPr>
          </a:lstStyle>
          <a:p>
            <a:endParaRPr lang="en-US" dirty="0"/>
          </a:p>
        </p:txBody>
      </p:sp>
      <p:sp>
        <p:nvSpPr>
          <p:cNvPr id="15" name="Text Placeholder 11">
            <a:extLst>
              <a:ext uri="{FF2B5EF4-FFF2-40B4-BE49-F238E27FC236}">
                <a16:creationId xmlns:a16="http://schemas.microsoft.com/office/drawing/2014/main" id="{3465C986-E3D2-97E7-9111-0299F9C3B1D2}"/>
              </a:ext>
            </a:extLst>
          </p:cNvPr>
          <p:cNvSpPr>
            <a:spLocks noGrp="1"/>
          </p:cNvSpPr>
          <p:nvPr>
            <p:ph type="body" sz="quarter" idx="15" hasCustomPrompt="1"/>
          </p:nvPr>
        </p:nvSpPr>
        <p:spPr>
          <a:xfrm>
            <a:off x="2693789" y="3579468"/>
            <a:ext cx="2994660" cy="571785"/>
          </a:xfrm>
        </p:spPr>
        <p:txBody>
          <a:bodyPr lIns="91440" tIns="0">
            <a:noAutofit/>
          </a:bodyPr>
          <a:lstStyle>
            <a:lvl1pPr marL="0" indent="0">
              <a:buNone/>
              <a:defRPr sz="3300" b="1" cap="all" spc="150" baseline="0">
                <a:solidFill>
                  <a:schemeClr val="tx1"/>
                </a:solidFill>
                <a:latin typeface="+mj-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Subtitle</a:t>
            </a:r>
          </a:p>
        </p:txBody>
      </p:sp>
      <p:sp>
        <p:nvSpPr>
          <p:cNvPr id="40" name="Rectangle 39">
            <a:extLst>
              <a:ext uri="{FF2B5EF4-FFF2-40B4-BE49-F238E27FC236}">
                <a16:creationId xmlns:a16="http://schemas.microsoft.com/office/drawing/2014/main" id="{4CD86E3A-6D68-1F05-DE18-246FA7A4406A}"/>
              </a:ext>
              <a:ext uri="{C183D7F6-B498-43B3-948B-1728B52AA6E4}">
                <adec:decorative xmlns:adec="http://schemas.microsoft.com/office/drawing/2017/decorative" xmlns="" val="1"/>
              </a:ext>
            </a:extLst>
          </p:cNvPr>
          <p:cNvSpPr/>
          <p:nvPr userDrawn="1"/>
        </p:nvSpPr>
        <p:spPr>
          <a:xfrm>
            <a:off x="2813483" y="4313387"/>
            <a:ext cx="2742950" cy="14535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lumMod val="95000"/>
                </a:schemeClr>
              </a:solidFill>
            </a:endParaRPr>
          </a:p>
        </p:txBody>
      </p:sp>
      <p:sp>
        <p:nvSpPr>
          <p:cNvPr id="20" name="Text Placeholder 11">
            <a:extLst>
              <a:ext uri="{FF2B5EF4-FFF2-40B4-BE49-F238E27FC236}">
                <a16:creationId xmlns:a16="http://schemas.microsoft.com/office/drawing/2014/main" id="{6C169315-0602-4C85-86EE-5C3554AAA92A}"/>
              </a:ext>
            </a:extLst>
          </p:cNvPr>
          <p:cNvSpPr>
            <a:spLocks noGrp="1"/>
          </p:cNvSpPr>
          <p:nvPr>
            <p:ph type="body" sz="quarter" idx="20" hasCustomPrompt="1"/>
          </p:nvPr>
        </p:nvSpPr>
        <p:spPr>
          <a:xfrm>
            <a:off x="2693789" y="4620875"/>
            <a:ext cx="2994660" cy="2357774"/>
          </a:xfrm>
        </p:spPr>
        <p:txBody>
          <a:bodyPr lIns="91440" tIns="0">
            <a:noAutofit/>
          </a:bodyPr>
          <a:lstStyle>
            <a:lvl1pPr marL="0" indent="0">
              <a:buNone/>
              <a:defRPr sz="1800" cap="none" baseline="0">
                <a:solidFill>
                  <a:schemeClr val="tx1"/>
                </a:solidFill>
                <a:latin typeface="+mn-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Click to add text</a:t>
            </a:r>
          </a:p>
        </p:txBody>
      </p:sp>
      <p:sp>
        <p:nvSpPr>
          <p:cNvPr id="25" name="Text Placeholder 11">
            <a:extLst>
              <a:ext uri="{FF2B5EF4-FFF2-40B4-BE49-F238E27FC236}">
                <a16:creationId xmlns:a16="http://schemas.microsoft.com/office/drawing/2014/main" id="{70FD3BFF-C0B9-AA50-A3D6-B4A48EEF7513}"/>
              </a:ext>
            </a:extLst>
          </p:cNvPr>
          <p:cNvSpPr>
            <a:spLocks noGrp="1"/>
          </p:cNvSpPr>
          <p:nvPr>
            <p:ph type="body" sz="quarter" idx="25" hasCustomPrompt="1"/>
          </p:nvPr>
        </p:nvSpPr>
        <p:spPr>
          <a:xfrm>
            <a:off x="2689217" y="7252689"/>
            <a:ext cx="1339596" cy="503205"/>
          </a:xfrm>
        </p:spPr>
        <p:txBody>
          <a:bodyPr lIns="91440" tIns="0">
            <a:noAutofit/>
          </a:bodyPr>
          <a:lstStyle>
            <a:lvl1pPr marL="0" indent="0">
              <a:buNone/>
              <a:defRPr sz="3000" cap="all" baseline="0">
                <a:solidFill>
                  <a:schemeClr val="tx1"/>
                </a:solidFill>
                <a:latin typeface="+mj-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err="1"/>
              <a:t>xxxx</a:t>
            </a:r>
            <a:endParaRPr lang="en-US"/>
          </a:p>
        </p:txBody>
      </p:sp>
      <p:sp>
        <p:nvSpPr>
          <p:cNvPr id="51" name="Oval 50">
            <a:extLst>
              <a:ext uri="{FF2B5EF4-FFF2-40B4-BE49-F238E27FC236}">
                <a16:creationId xmlns:a16="http://schemas.microsoft.com/office/drawing/2014/main" id="{EBEE5563-8FF1-7479-E11E-F0144D7533D8}"/>
              </a:ext>
              <a:ext uri="{C183D7F6-B498-43B3-948B-1728B52AA6E4}">
                <adec:decorative xmlns:adec="http://schemas.microsoft.com/office/drawing/2017/decorative" xmlns="" val="1"/>
              </a:ext>
            </a:extLst>
          </p:cNvPr>
          <p:cNvSpPr/>
          <p:nvPr userDrawn="1"/>
        </p:nvSpPr>
        <p:spPr>
          <a:xfrm>
            <a:off x="4207120" y="7092812"/>
            <a:ext cx="1028700" cy="1028700"/>
          </a:xfrm>
          <a:prstGeom prst="ellipse">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5" name="Picture Placeholder 13">
            <a:extLst>
              <a:ext uri="{FF2B5EF4-FFF2-40B4-BE49-F238E27FC236}">
                <a16:creationId xmlns:a16="http://schemas.microsoft.com/office/drawing/2014/main" id="{A69C1816-EC8E-961C-AC21-6D86E9C455A1}"/>
              </a:ext>
            </a:extLst>
          </p:cNvPr>
          <p:cNvSpPr>
            <a:spLocks noGrp="1" noChangeAspect="1"/>
          </p:cNvSpPr>
          <p:nvPr>
            <p:ph type="pic" sz="quarter" idx="35"/>
          </p:nvPr>
        </p:nvSpPr>
        <p:spPr>
          <a:xfrm>
            <a:off x="4378570" y="7264262"/>
            <a:ext cx="685800" cy="685800"/>
          </a:xfrm>
          <a:prstGeom prst="ellipse">
            <a:avLst/>
          </a:prstGeom>
          <a:ln w="19050">
            <a:noFill/>
          </a:ln>
        </p:spPr>
        <p:txBody>
          <a:bodyPr lIns="0" tIns="0" rIns="0" bIns="0">
            <a:normAutofit/>
          </a:bodyPr>
          <a:lstStyle>
            <a:lvl1pPr marL="0" indent="0" algn="ctr">
              <a:buNone/>
              <a:defRPr sz="900">
                <a:solidFill>
                  <a:schemeClr val="tx1"/>
                </a:solidFill>
              </a:defRPr>
            </a:lvl1pPr>
          </a:lstStyle>
          <a:p>
            <a:endParaRPr lang="en-US" dirty="0"/>
          </a:p>
        </p:txBody>
      </p:sp>
      <p:sp>
        <p:nvSpPr>
          <p:cNvPr id="26" name="Text Placeholder 11">
            <a:extLst>
              <a:ext uri="{FF2B5EF4-FFF2-40B4-BE49-F238E27FC236}">
                <a16:creationId xmlns:a16="http://schemas.microsoft.com/office/drawing/2014/main" id="{9F9A0E21-E67B-7E2F-ED16-4BABF0781083}"/>
              </a:ext>
            </a:extLst>
          </p:cNvPr>
          <p:cNvSpPr>
            <a:spLocks noGrp="1"/>
          </p:cNvSpPr>
          <p:nvPr>
            <p:ph type="body" sz="quarter" idx="26" hasCustomPrompt="1"/>
          </p:nvPr>
        </p:nvSpPr>
        <p:spPr>
          <a:xfrm>
            <a:off x="2689217" y="7836216"/>
            <a:ext cx="1339596" cy="503205"/>
          </a:xfrm>
        </p:spPr>
        <p:txBody>
          <a:bodyPr lIns="91440" tIns="0">
            <a:noAutofit/>
          </a:bodyPr>
          <a:lstStyle>
            <a:lvl1pPr marL="0" indent="0">
              <a:buNone/>
              <a:defRPr sz="2100" cap="none" baseline="0">
                <a:solidFill>
                  <a:schemeClr val="tx1"/>
                </a:solidFill>
                <a:latin typeface="+mn-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Text</a:t>
            </a:r>
          </a:p>
        </p:txBody>
      </p:sp>
      <p:cxnSp>
        <p:nvCxnSpPr>
          <p:cNvPr id="45" name="Straight Arrow Connector 44">
            <a:extLst>
              <a:ext uri="{FF2B5EF4-FFF2-40B4-BE49-F238E27FC236}">
                <a16:creationId xmlns:a16="http://schemas.microsoft.com/office/drawing/2014/main" id="{9CFE922A-6A5A-4DA8-1E44-D80852772091}"/>
              </a:ext>
              <a:ext uri="{C183D7F6-B498-43B3-948B-1728B52AA6E4}">
                <adec:decorative xmlns:adec="http://schemas.microsoft.com/office/drawing/2017/decorative" xmlns="" val="1"/>
              </a:ext>
            </a:extLst>
          </p:cNvPr>
          <p:cNvCxnSpPr>
            <a:cxnSpLocks/>
          </p:cNvCxnSpPr>
          <p:nvPr userDrawn="1"/>
        </p:nvCxnSpPr>
        <p:spPr>
          <a:xfrm>
            <a:off x="2813483" y="8615751"/>
            <a:ext cx="2740625" cy="0"/>
          </a:xfrm>
          <a:prstGeom prst="straightConnector1">
            <a:avLst/>
          </a:prstGeom>
          <a:ln w="19050" cap="flat" cmpd="sng" algn="ctr">
            <a:solidFill>
              <a:schemeClr val="accent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 Placeholder 11">
            <a:extLst>
              <a:ext uri="{FF2B5EF4-FFF2-40B4-BE49-F238E27FC236}">
                <a16:creationId xmlns:a16="http://schemas.microsoft.com/office/drawing/2014/main" id="{3D56C31D-5FDB-2235-FFF8-2AB6E04C9B1C}"/>
              </a:ext>
            </a:extLst>
          </p:cNvPr>
          <p:cNvSpPr>
            <a:spLocks noGrp="1"/>
          </p:cNvSpPr>
          <p:nvPr>
            <p:ph type="body" sz="quarter" idx="16" hasCustomPrompt="1"/>
          </p:nvPr>
        </p:nvSpPr>
        <p:spPr>
          <a:xfrm>
            <a:off x="6846924" y="3579468"/>
            <a:ext cx="2994660" cy="571785"/>
          </a:xfrm>
        </p:spPr>
        <p:txBody>
          <a:bodyPr lIns="91440" tIns="0">
            <a:noAutofit/>
          </a:bodyPr>
          <a:lstStyle>
            <a:lvl1pPr marL="0" indent="0">
              <a:buNone/>
              <a:defRPr sz="3300" b="1" cap="all" spc="150" baseline="0">
                <a:solidFill>
                  <a:schemeClr val="tx1"/>
                </a:solidFill>
                <a:latin typeface="+mj-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Subtitle</a:t>
            </a:r>
          </a:p>
        </p:txBody>
      </p:sp>
      <p:sp>
        <p:nvSpPr>
          <p:cNvPr id="41" name="Rectangle 40">
            <a:extLst>
              <a:ext uri="{FF2B5EF4-FFF2-40B4-BE49-F238E27FC236}">
                <a16:creationId xmlns:a16="http://schemas.microsoft.com/office/drawing/2014/main" id="{481FC81D-B431-FFA6-47F5-F40C79C53D0A}"/>
              </a:ext>
              <a:ext uri="{C183D7F6-B498-43B3-948B-1728B52AA6E4}">
                <adec:decorative xmlns:adec="http://schemas.microsoft.com/office/drawing/2017/decorative" xmlns="" val="1"/>
              </a:ext>
            </a:extLst>
          </p:cNvPr>
          <p:cNvSpPr/>
          <p:nvPr userDrawn="1"/>
        </p:nvSpPr>
        <p:spPr>
          <a:xfrm>
            <a:off x="6973225" y="4313387"/>
            <a:ext cx="2742950" cy="14535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lumMod val="95000"/>
                </a:schemeClr>
              </a:solidFill>
            </a:endParaRPr>
          </a:p>
        </p:txBody>
      </p:sp>
      <p:sp>
        <p:nvSpPr>
          <p:cNvPr id="21" name="Text Placeholder 11">
            <a:extLst>
              <a:ext uri="{FF2B5EF4-FFF2-40B4-BE49-F238E27FC236}">
                <a16:creationId xmlns:a16="http://schemas.microsoft.com/office/drawing/2014/main" id="{B16A2860-4464-B092-801E-255A6B7DF3E4}"/>
              </a:ext>
            </a:extLst>
          </p:cNvPr>
          <p:cNvSpPr>
            <a:spLocks noGrp="1"/>
          </p:cNvSpPr>
          <p:nvPr>
            <p:ph type="body" sz="quarter" idx="21" hasCustomPrompt="1"/>
          </p:nvPr>
        </p:nvSpPr>
        <p:spPr>
          <a:xfrm>
            <a:off x="6846924" y="4620875"/>
            <a:ext cx="2994660" cy="2357774"/>
          </a:xfrm>
        </p:spPr>
        <p:txBody>
          <a:bodyPr lIns="91440" tIns="0">
            <a:noAutofit/>
          </a:bodyPr>
          <a:lstStyle>
            <a:lvl1pPr marL="0" indent="0">
              <a:buNone/>
              <a:defRPr sz="1800" cap="none" baseline="0">
                <a:solidFill>
                  <a:schemeClr val="tx1"/>
                </a:solidFill>
                <a:latin typeface="+mn-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Click to add text</a:t>
            </a:r>
          </a:p>
        </p:txBody>
      </p:sp>
      <p:sp>
        <p:nvSpPr>
          <p:cNvPr id="27" name="Text Placeholder 11">
            <a:extLst>
              <a:ext uri="{FF2B5EF4-FFF2-40B4-BE49-F238E27FC236}">
                <a16:creationId xmlns:a16="http://schemas.microsoft.com/office/drawing/2014/main" id="{3B992882-DF57-9DAF-2532-06C30C2D9F16}"/>
              </a:ext>
            </a:extLst>
          </p:cNvPr>
          <p:cNvSpPr>
            <a:spLocks noGrp="1"/>
          </p:cNvSpPr>
          <p:nvPr>
            <p:ph type="body" sz="quarter" idx="27" hasCustomPrompt="1"/>
          </p:nvPr>
        </p:nvSpPr>
        <p:spPr>
          <a:xfrm>
            <a:off x="6846924" y="7252689"/>
            <a:ext cx="1339596" cy="503205"/>
          </a:xfrm>
        </p:spPr>
        <p:txBody>
          <a:bodyPr lIns="91440" tIns="0">
            <a:noAutofit/>
          </a:bodyPr>
          <a:lstStyle>
            <a:lvl1pPr marL="0" indent="0">
              <a:buNone/>
              <a:defRPr sz="3000" cap="all" baseline="0">
                <a:solidFill>
                  <a:schemeClr val="tx1"/>
                </a:solidFill>
                <a:latin typeface="+mj-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xxxx</a:t>
            </a:r>
          </a:p>
        </p:txBody>
      </p:sp>
      <p:sp>
        <p:nvSpPr>
          <p:cNvPr id="52" name="Oval 51">
            <a:extLst>
              <a:ext uri="{FF2B5EF4-FFF2-40B4-BE49-F238E27FC236}">
                <a16:creationId xmlns:a16="http://schemas.microsoft.com/office/drawing/2014/main" id="{2E63250C-AB2E-9D56-C26C-1E211DFAD534}"/>
              </a:ext>
              <a:ext uri="{C183D7F6-B498-43B3-948B-1728B52AA6E4}">
                <adec:decorative xmlns:adec="http://schemas.microsoft.com/office/drawing/2017/decorative" xmlns="" val="1"/>
              </a:ext>
            </a:extLst>
          </p:cNvPr>
          <p:cNvSpPr/>
          <p:nvPr userDrawn="1"/>
        </p:nvSpPr>
        <p:spPr>
          <a:xfrm>
            <a:off x="8385402" y="7092812"/>
            <a:ext cx="1028700" cy="1028700"/>
          </a:xfrm>
          <a:prstGeom prst="ellipse">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3" name="Picture Placeholder 13">
            <a:extLst>
              <a:ext uri="{FF2B5EF4-FFF2-40B4-BE49-F238E27FC236}">
                <a16:creationId xmlns:a16="http://schemas.microsoft.com/office/drawing/2014/main" id="{50C6734A-2661-863D-C8B6-6A4DBC588FE4}"/>
              </a:ext>
            </a:extLst>
          </p:cNvPr>
          <p:cNvSpPr>
            <a:spLocks noGrp="1" noChangeAspect="1"/>
          </p:cNvSpPr>
          <p:nvPr>
            <p:ph type="pic" sz="quarter" idx="36"/>
          </p:nvPr>
        </p:nvSpPr>
        <p:spPr>
          <a:xfrm>
            <a:off x="8556852" y="7264262"/>
            <a:ext cx="685800" cy="685800"/>
          </a:xfrm>
          <a:prstGeom prst="ellipse">
            <a:avLst/>
          </a:prstGeom>
          <a:ln w="19050">
            <a:noFill/>
          </a:ln>
        </p:spPr>
        <p:txBody>
          <a:bodyPr lIns="0" tIns="0" rIns="0" bIns="0">
            <a:normAutofit/>
          </a:bodyPr>
          <a:lstStyle>
            <a:lvl1pPr marL="0" indent="0" algn="ctr">
              <a:buNone/>
              <a:defRPr sz="900">
                <a:solidFill>
                  <a:schemeClr val="tx1"/>
                </a:solidFill>
              </a:defRPr>
            </a:lvl1pPr>
          </a:lstStyle>
          <a:p>
            <a:endParaRPr lang="en-US" dirty="0"/>
          </a:p>
        </p:txBody>
      </p:sp>
      <p:sp>
        <p:nvSpPr>
          <p:cNvPr id="28" name="Text Placeholder 11">
            <a:extLst>
              <a:ext uri="{FF2B5EF4-FFF2-40B4-BE49-F238E27FC236}">
                <a16:creationId xmlns:a16="http://schemas.microsoft.com/office/drawing/2014/main" id="{50D7755C-4D0B-D8A7-6235-8E606B39F3AB}"/>
              </a:ext>
            </a:extLst>
          </p:cNvPr>
          <p:cNvSpPr>
            <a:spLocks noGrp="1"/>
          </p:cNvSpPr>
          <p:nvPr>
            <p:ph type="body" sz="quarter" idx="28" hasCustomPrompt="1"/>
          </p:nvPr>
        </p:nvSpPr>
        <p:spPr>
          <a:xfrm>
            <a:off x="6846924" y="7836216"/>
            <a:ext cx="1339596" cy="503205"/>
          </a:xfrm>
        </p:spPr>
        <p:txBody>
          <a:bodyPr lIns="91440" tIns="0">
            <a:noAutofit/>
          </a:bodyPr>
          <a:lstStyle>
            <a:lvl1pPr marL="0" indent="0">
              <a:buNone/>
              <a:defRPr sz="2100" cap="none" baseline="0">
                <a:solidFill>
                  <a:schemeClr val="tx1"/>
                </a:solidFill>
                <a:latin typeface="+mn-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Text</a:t>
            </a:r>
          </a:p>
        </p:txBody>
      </p:sp>
      <p:cxnSp>
        <p:nvCxnSpPr>
          <p:cNvPr id="46" name="Straight Arrow Connector 45">
            <a:extLst>
              <a:ext uri="{FF2B5EF4-FFF2-40B4-BE49-F238E27FC236}">
                <a16:creationId xmlns:a16="http://schemas.microsoft.com/office/drawing/2014/main" id="{76330766-86D4-F436-F65D-07EF389BF5F5}"/>
              </a:ext>
              <a:ext uri="{C183D7F6-B498-43B3-948B-1728B52AA6E4}">
                <adec:decorative xmlns:adec="http://schemas.microsoft.com/office/drawing/2017/decorative" xmlns="" val="1"/>
              </a:ext>
            </a:extLst>
          </p:cNvPr>
          <p:cNvCxnSpPr>
            <a:cxnSpLocks/>
          </p:cNvCxnSpPr>
          <p:nvPr userDrawn="1"/>
        </p:nvCxnSpPr>
        <p:spPr>
          <a:xfrm>
            <a:off x="6969044" y="8615751"/>
            <a:ext cx="2754581" cy="0"/>
          </a:xfrm>
          <a:prstGeom prst="straightConnector1">
            <a:avLst/>
          </a:prstGeom>
          <a:ln w="19050" cap="flat" cmpd="sng" algn="ctr">
            <a:solidFill>
              <a:schemeClr val="accent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 Placeholder 11">
            <a:extLst>
              <a:ext uri="{FF2B5EF4-FFF2-40B4-BE49-F238E27FC236}">
                <a16:creationId xmlns:a16="http://schemas.microsoft.com/office/drawing/2014/main" id="{A540E06E-3F2B-A3DC-320A-8C968AC4350E}"/>
              </a:ext>
            </a:extLst>
          </p:cNvPr>
          <p:cNvSpPr>
            <a:spLocks noGrp="1"/>
          </p:cNvSpPr>
          <p:nvPr>
            <p:ph type="body" sz="quarter" idx="17" hasCustomPrompt="1"/>
          </p:nvPr>
        </p:nvSpPr>
        <p:spPr>
          <a:xfrm>
            <a:off x="11000060" y="3566576"/>
            <a:ext cx="2994660" cy="571785"/>
          </a:xfrm>
        </p:spPr>
        <p:txBody>
          <a:bodyPr lIns="91440" tIns="0">
            <a:noAutofit/>
          </a:bodyPr>
          <a:lstStyle>
            <a:lvl1pPr marL="0" indent="0">
              <a:buNone/>
              <a:defRPr sz="3300" b="1" cap="all" spc="150" baseline="0">
                <a:solidFill>
                  <a:schemeClr val="tx1"/>
                </a:solidFill>
                <a:latin typeface="+mj-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Subtitle</a:t>
            </a:r>
          </a:p>
        </p:txBody>
      </p:sp>
      <p:sp>
        <p:nvSpPr>
          <p:cNvPr id="42" name="Rectangle 41">
            <a:extLst>
              <a:ext uri="{FF2B5EF4-FFF2-40B4-BE49-F238E27FC236}">
                <a16:creationId xmlns:a16="http://schemas.microsoft.com/office/drawing/2014/main" id="{F46BB721-1D88-1A03-1D55-5C79942C7137}"/>
              </a:ext>
              <a:ext uri="{C183D7F6-B498-43B3-948B-1728B52AA6E4}">
                <adec:decorative xmlns:adec="http://schemas.microsoft.com/office/drawing/2017/decorative" xmlns="" val="1"/>
              </a:ext>
            </a:extLst>
          </p:cNvPr>
          <p:cNvSpPr/>
          <p:nvPr userDrawn="1"/>
        </p:nvSpPr>
        <p:spPr>
          <a:xfrm>
            <a:off x="11132966" y="4300495"/>
            <a:ext cx="2742951" cy="14535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lumMod val="95000"/>
                </a:schemeClr>
              </a:solidFill>
            </a:endParaRPr>
          </a:p>
        </p:txBody>
      </p:sp>
      <p:sp>
        <p:nvSpPr>
          <p:cNvPr id="22" name="Text Placeholder 11">
            <a:extLst>
              <a:ext uri="{FF2B5EF4-FFF2-40B4-BE49-F238E27FC236}">
                <a16:creationId xmlns:a16="http://schemas.microsoft.com/office/drawing/2014/main" id="{51307C43-6072-93E9-BF1D-64D42AE2A524}"/>
              </a:ext>
            </a:extLst>
          </p:cNvPr>
          <p:cNvSpPr>
            <a:spLocks noGrp="1"/>
          </p:cNvSpPr>
          <p:nvPr>
            <p:ph type="body" sz="quarter" idx="22" hasCustomPrompt="1"/>
          </p:nvPr>
        </p:nvSpPr>
        <p:spPr>
          <a:xfrm>
            <a:off x="11000060" y="4607983"/>
            <a:ext cx="2994660" cy="2357774"/>
          </a:xfrm>
        </p:spPr>
        <p:txBody>
          <a:bodyPr lIns="91440" tIns="0">
            <a:noAutofit/>
          </a:bodyPr>
          <a:lstStyle>
            <a:lvl1pPr marL="0" indent="0">
              <a:buNone/>
              <a:defRPr sz="1800" cap="none" baseline="0">
                <a:solidFill>
                  <a:schemeClr val="tx1"/>
                </a:solidFill>
                <a:latin typeface="+mn-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Click to add text</a:t>
            </a:r>
          </a:p>
        </p:txBody>
      </p:sp>
      <p:sp>
        <p:nvSpPr>
          <p:cNvPr id="29" name="Text Placeholder 11">
            <a:extLst>
              <a:ext uri="{FF2B5EF4-FFF2-40B4-BE49-F238E27FC236}">
                <a16:creationId xmlns:a16="http://schemas.microsoft.com/office/drawing/2014/main" id="{7CBDAD5E-0048-0813-47FC-FFE93F191C5B}"/>
              </a:ext>
            </a:extLst>
          </p:cNvPr>
          <p:cNvSpPr>
            <a:spLocks noGrp="1"/>
          </p:cNvSpPr>
          <p:nvPr>
            <p:ph type="body" sz="quarter" idx="29" hasCustomPrompt="1"/>
          </p:nvPr>
        </p:nvSpPr>
        <p:spPr>
          <a:xfrm>
            <a:off x="11022920" y="7239797"/>
            <a:ext cx="1339596" cy="503205"/>
          </a:xfrm>
        </p:spPr>
        <p:txBody>
          <a:bodyPr lIns="91440" tIns="0">
            <a:noAutofit/>
          </a:bodyPr>
          <a:lstStyle>
            <a:lvl1pPr marL="0" indent="0">
              <a:buNone/>
              <a:defRPr sz="3000" cap="all" baseline="0">
                <a:solidFill>
                  <a:schemeClr val="tx1"/>
                </a:solidFill>
                <a:latin typeface="+mj-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xxxx</a:t>
            </a:r>
          </a:p>
        </p:txBody>
      </p:sp>
      <p:sp>
        <p:nvSpPr>
          <p:cNvPr id="54" name="Oval 53">
            <a:extLst>
              <a:ext uri="{FF2B5EF4-FFF2-40B4-BE49-F238E27FC236}">
                <a16:creationId xmlns:a16="http://schemas.microsoft.com/office/drawing/2014/main" id="{60D4CBD1-AAC9-3F04-3F49-E8579F6F7ABE}"/>
              </a:ext>
              <a:ext uri="{C183D7F6-B498-43B3-948B-1728B52AA6E4}">
                <adec:decorative xmlns:adec="http://schemas.microsoft.com/office/drawing/2017/decorative" xmlns="" val="1"/>
              </a:ext>
            </a:extLst>
          </p:cNvPr>
          <p:cNvSpPr/>
          <p:nvPr userDrawn="1"/>
        </p:nvSpPr>
        <p:spPr>
          <a:xfrm>
            <a:off x="12563684" y="7085498"/>
            <a:ext cx="1028700" cy="1028700"/>
          </a:xfrm>
          <a:prstGeom prst="ellipse">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5" name="Picture Placeholder 13">
            <a:extLst>
              <a:ext uri="{FF2B5EF4-FFF2-40B4-BE49-F238E27FC236}">
                <a16:creationId xmlns:a16="http://schemas.microsoft.com/office/drawing/2014/main" id="{F154717D-74D1-298B-EF00-6CCA65AA969B}"/>
              </a:ext>
            </a:extLst>
          </p:cNvPr>
          <p:cNvSpPr>
            <a:spLocks noGrp="1" noChangeAspect="1"/>
          </p:cNvSpPr>
          <p:nvPr>
            <p:ph type="pic" sz="quarter" idx="37"/>
          </p:nvPr>
        </p:nvSpPr>
        <p:spPr>
          <a:xfrm>
            <a:off x="12735134" y="7256948"/>
            <a:ext cx="685800" cy="685800"/>
          </a:xfrm>
          <a:prstGeom prst="ellipse">
            <a:avLst/>
          </a:prstGeom>
          <a:ln w="19050">
            <a:noFill/>
          </a:ln>
        </p:spPr>
        <p:txBody>
          <a:bodyPr lIns="0" tIns="0" rIns="0" bIns="0">
            <a:normAutofit/>
          </a:bodyPr>
          <a:lstStyle>
            <a:lvl1pPr marL="0" indent="0" algn="ctr">
              <a:buNone/>
              <a:defRPr sz="900">
                <a:solidFill>
                  <a:schemeClr val="tx1"/>
                </a:solidFill>
              </a:defRPr>
            </a:lvl1pPr>
          </a:lstStyle>
          <a:p>
            <a:endParaRPr lang="en-US" dirty="0"/>
          </a:p>
        </p:txBody>
      </p:sp>
      <p:sp>
        <p:nvSpPr>
          <p:cNvPr id="30" name="Text Placeholder 11">
            <a:extLst>
              <a:ext uri="{FF2B5EF4-FFF2-40B4-BE49-F238E27FC236}">
                <a16:creationId xmlns:a16="http://schemas.microsoft.com/office/drawing/2014/main" id="{3A23A057-C011-EB28-4869-A73F2E3B3394}"/>
              </a:ext>
            </a:extLst>
          </p:cNvPr>
          <p:cNvSpPr>
            <a:spLocks noGrp="1"/>
          </p:cNvSpPr>
          <p:nvPr>
            <p:ph type="body" sz="quarter" idx="30" hasCustomPrompt="1"/>
          </p:nvPr>
        </p:nvSpPr>
        <p:spPr>
          <a:xfrm>
            <a:off x="11022920" y="7823324"/>
            <a:ext cx="1339596" cy="503205"/>
          </a:xfrm>
        </p:spPr>
        <p:txBody>
          <a:bodyPr lIns="91440" tIns="0">
            <a:noAutofit/>
          </a:bodyPr>
          <a:lstStyle>
            <a:lvl1pPr marL="0" indent="0">
              <a:buNone/>
              <a:defRPr sz="2100" cap="none" baseline="0">
                <a:solidFill>
                  <a:schemeClr val="tx1"/>
                </a:solidFill>
                <a:latin typeface="+mn-lt"/>
              </a:defRPr>
            </a:lvl1pPr>
            <a:lvl2pPr marL="685800" indent="0">
              <a:buNone/>
              <a:defRPr sz="2700">
                <a:solidFill>
                  <a:schemeClr val="bg1"/>
                </a:solidFill>
              </a:defRPr>
            </a:lvl2pPr>
            <a:lvl3pPr marL="1371600" indent="0">
              <a:buNone/>
              <a:defRPr sz="2700">
                <a:solidFill>
                  <a:schemeClr val="bg1"/>
                </a:solidFill>
              </a:defRPr>
            </a:lvl3pPr>
            <a:lvl4pPr marL="2057400" indent="0">
              <a:buNone/>
              <a:defRPr sz="2700">
                <a:solidFill>
                  <a:schemeClr val="bg1"/>
                </a:solidFill>
              </a:defRPr>
            </a:lvl4pPr>
            <a:lvl5pPr marL="2743200" indent="0">
              <a:buNone/>
              <a:defRPr sz="2700">
                <a:solidFill>
                  <a:schemeClr val="bg1"/>
                </a:solidFill>
              </a:defRPr>
            </a:lvl5pPr>
          </a:lstStyle>
          <a:p>
            <a:pPr lvl="0"/>
            <a:r>
              <a:rPr lang="en-US"/>
              <a:t>Text</a:t>
            </a:r>
          </a:p>
        </p:txBody>
      </p:sp>
      <p:cxnSp>
        <p:nvCxnSpPr>
          <p:cNvPr id="47" name="Straight Arrow Connector 46">
            <a:extLst>
              <a:ext uri="{FF2B5EF4-FFF2-40B4-BE49-F238E27FC236}">
                <a16:creationId xmlns:a16="http://schemas.microsoft.com/office/drawing/2014/main" id="{EF51B736-1CC5-842A-AFEB-68B18931713C}"/>
              </a:ext>
              <a:ext uri="{C183D7F6-B498-43B3-948B-1728B52AA6E4}">
                <adec:decorative xmlns:adec="http://schemas.microsoft.com/office/drawing/2017/decorative" xmlns="" val="1"/>
              </a:ext>
            </a:extLst>
          </p:cNvPr>
          <p:cNvCxnSpPr>
            <a:cxnSpLocks/>
          </p:cNvCxnSpPr>
          <p:nvPr userDrawn="1"/>
        </p:nvCxnSpPr>
        <p:spPr>
          <a:xfrm>
            <a:off x="11138561" y="8602859"/>
            <a:ext cx="2741459" cy="0"/>
          </a:xfrm>
          <a:prstGeom prst="straightConnector1">
            <a:avLst/>
          </a:prstGeom>
          <a:ln w="19050" cap="flat" cmpd="sng" algn="ctr">
            <a:solidFill>
              <a:schemeClr val="accent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Footer Placeholder 4">
            <a:extLst>
              <a:ext uri="{FF2B5EF4-FFF2-40B4-BE49-F238E27FC236}">
                <a16:creationId xmlns:a16="http://schemas.microsoft.com/office/drawing/2014/main" id="{F80A11DE-725C-8DE4-9A24-3718A3D143CD}"/>
              </a:ext>
            </a:extLst>
          </p:cNvPr>
          <p:cNvSpPr>
            <a:spLocks noGrp="1"/>
          </p:cNvSpPr>
          <p:nvPr>
            <p:ph type="ftr" sz="quarter" idx="11"/>
          </p:nvPr>
        </p:nvSpPr>
        <p:spPr>
          <a:xfrm>
            <a:off x="1005840" y="9109330"/>
            <a:ext cx="6172200" cy="547688"/>
          </a:xfrm>
          <a:prstGeom prst="rect">
            <a:avLst/>
          </a:prstGeom>
        </p:spPr>
        <p:txBody>
          <a:bodyPr/>
          <a:lstStyle>
            <a:lvl1pPr algn="l">
              <a:defRPr sz="1500" cap="all"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C6D8153-A9C6-7A32-CDB7-BF9D7CB1ACD3}"/>
              </a:ext>
            </a:extLst>
          </p:cNvPr>
          <p:cNvSpPr>
            <a:spLocks noGrp="1"/>
          </p:cNvSpPr>
          <p:nvPr>
            <p:ph type="sldNum" sz="quarter" idx="12"/>
          </p:nvPr>
        </p:nvSpPr>
        <p:spPr>
          <a:xfrm>
            <a:off x="13107924" y="9109330"/>
            <a:ext cx="4114800" cy="547688"/>
          </a:xfrm>
          <a:prstGeom prst="rect">
            <a:avLst/>
          </a:prstGeom>
        </p:spPr>
        <p:txBody>
          <a:bodyPr/>
          <a:lstStyle>
            <a:lvl1pPr>
              <a:defRPr sz="1500">
                <a:solidFill>
                  <a:schemeClr val="tx1"/>
                </a:solidFill>
              </a:defRPr>
            </a:lvl1pPr>
          </a:lstStyle>
          <a:p>
            <a:r>
              <a:rPr lang="en-US" dirty="0"/>
              <a:t>0</a:t>
            </a:r>
            <a:fld id="{E6B975A5-EA91-314B-AF62-F6E264554D2F}" type="slidenum">
              <a:rPr lang="en-US" smtClean="0"/>
              <a:pPr/>
              <a:t>‹#›</a:t>
            </a:fld>
            <a:endParaRPr lang="en-US" dirty="0"/>
          </a:p>
        </p:txBody>
      </p:sp>
      <p:sp>
        <p:nvSpPr>
          <p:cNvPr id="2" name="Page Number">
            <a:extLst>
              <a:ext uri="{FF2B5EF4-FFF2-40B4-BE49-F238E27FC236}">
                <a16:creationId xmlns:a16="http://schemas.microsoft.com/office/drawing/2014/main" id="{54E8DE89-1FAB-7283-5F3B-D0A0016AB4C2}"/>
              </a:ext>
            </a:extLst>
          </p:cNvPr>
          <p:cNvSpPr txBox="1"/>
          <p:nvPr userDrawn="1"/>
        </p:nvSpPr>
        <p:spPr>
          <a:xfrm>
            <a:off x="17562158" y="9720063"/>
            <a:ext cx="725843" cy="507831"/>
          </a:xfrm>
          <a:prstGeom prst="rect">
            <a:avLst/>
          </a:prstGeom>
          <a:noFill/>
        </p:spPr>
        <p:txBody>
          <a:bodyPr wrap="square" rtlCol="0">
            <a:spAutoFit/>
          </a:bodyPr>
          <a:lstStyle/>
          <a:p>
            <a:fld id="{E30B7D82-F70E-4B16-A973-09F3DABF33B6}" type="slidenum">
              <a:rPr lang="en-US" sz="2700" smtClean="0">
                <a:solidFill>
                  <a:schemeClr val="bg1"/>
                </a:solidFill>
              </a:rPr>
              <a:t>‹#›</a:t>
            </a:fld>
            <a:endParaRPr lang="en-US" sz="2700" dirty="0">
              <a:solidFill>
                <a:schemeClr val="bg1"/>
              </a:solidFill>
            </a:endParaRPr>
          </a:p>
        </p:txBody>
      </p:sp>
    </p:spTree>
    <p:extLst>
      <p:ext uri="{BB962C8B-B14F-4D97-AF65-F5344CB8AC3E}">
        <p14:creationId xmlns:p14="http://schemas.microsoft.com/office/powerpoint/2010/main" val="144364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923F2-EF99-4AC6-BF10-3FC5CAF42794}"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96F890-7604-4CB0-9181-54F5281CC22A}"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17F591-AF6C-42E0-95EC-1C139CC169AE}"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72451-1DAC-4972-8664-859F1E3C6600}"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EEEEF-C11C-4E79-8D7E-713B7FC493C2}"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404D1D-FB6D-492F-9CCA-5097DE5B61E6}"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37CB4-2234-4ACD-B6DD-514D47E6432F}"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E6643-EB0B-47B5-A34B-726FC3B3B374}" type="datetime1">
              <a:rPr lang="en-US" smtClean="0"/>
              <a:t>1/27/2025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userDrawn="1"/>
        </p:nvSpPr>
        <p:spPr>
          <a:xfrm>
            <a:off x="2" y="9601200"/>
            <a:ext cx="18297144" cy="685800"/>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45920" y="429905"/>
            <a:ext cx="15087600" cy="138956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645920" y="2165171"/>
            <a:ext cx="15087600" cy="663846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533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1371600" rtl="0" eaLnBrk="1" latinLnBrk="0" hangingPunct="1">
        <a:lnSpc>
          <a:spcPct val="90000"/>
        </a:lnSpc>
        <a:spcBef>
          <a:spcPct val="0"/>
        </a:spcBef>
        <a:buNone/>
        <a:defRPr sz="7050" i="0" kern="1200" spc="-75" baseline="0">
          <a:solidFill>
            <a:schemeClr val="tx1">
              <a:lumMod val="75000"/>
              <a:lumOff val="25000"/>
            </a:schemeClr>
          </a:solidFill>
          <a:latin typeface="+mj-lt"/>
          <a:ea typeface="+mj-ea"/>
          <a:cs typeface="+mj-cs"/>
        </a:defRPr>
      </a:lvl1pPr>
    </p:titleStyle>
    <p:bodyStyle>
      <a:lvl1pPr marL="137160" indent="-137160" algn="l" defTabSz="1371600" rtl="0" eaLnBrk="1" latinLnBrk="0" hangingPunct="1">
        <a:lnSpc>
          <a:spcPct val="110000"/>
        </a:lnSpc>
        <a:spcBef>
          <a:spcPts val="1800"/>
        </a:spcBef>
        <a:spcAft>
          <a:spcPts val="300"/>
        </a:spcAft>
        <a:buClr>
          <a:schemeClr val="accent1"/>
        </a:buClr>
        <a:buSzPct val="100000"/>
        <a:buFont typeface="Calibri" panose="020F0502020204030204" pitchFamily="34" charset="0"/>
        <a:buChar char=" "/>
        <a:defRPr sz="2850" kern="1200">
          <a:solidFill>
            <a:schemeClr val="tx1">
              <a:lumMod val="75000"/>
              <a:lumOff val="25000"/>
            </a:schemeClr>
          </a:solidFill>
          <a:latin typeface="+mn-lt"/>
          <a:ea typeface="+mn-ea"/>
          <a:cs typeface="+mn-cs"/>
        </a:defRPr>
      </a:lvl1pPr>
      <a:lvl2pPr marL="576072" indent="-274320" algn="l" defTabSz="1371600" rtl="0" eaLnBrk="1" latinLnBrk="0" hangingPunct="1">
        <a:lnSpc>
          <a:spcPct val="100000"/>
        </a:lnSpc>
        <a:spcBef>
          <a:spcPts val="300"/>
        </a:spcBef>
        <a:spcAft>
          <a:spcPts val="600"/>
        </a:spcAft>
        <a:buClr>
          <a:schemeClr val="accent2">
            <a:lumMod val="75000"/>
          </a:schemeClr>
        </a:buClr>
        <a:buFont typeface="Wingdings" panose="05000000000000000000" pitchFamily="2" charset="2"/>
        <a:buChar char="§"/>
        <a:defRPr sz="2550" kern="1200">
          <a:solidFill>
            <a:schemeClr val="tx1">
              <a:lumMod val="75000"/>
              <a:lumOff val="25000"/>
            </a:schemeClr>
          </a:solidFill>
          <a:latin typeface="+mn-lt"/>
          <a:ea typeface="+mn-ea"/>
          <a:cs typeface="+mn-cs"/>
        </a:defRPr>
      </a:lvl2pPr>
      <a:lvl3pPr marL="850392" indent="-274320" algn="l" defTabSz="1371600" rtl="0" eaLnBrk="1" latinLnBrk="0" hangingPunct="1">
        <a:lnSpc>
          <a:spcPct val="100000"/>
        </a:lnSpc>
        <a:spcBef>
          <a:spcPts val="300"/>
        </a:spcBef>
        <a:spcAft>
          <a:spcPts val="600"/>
        </a:spcAft>
        <a:buClr>
          <a:schemeClr val="accent2">
            <a:lumMod val="75000"/>
          </a:schemeClr>
        </a:buClr>
        <a:buFont typeface="Wingdings" panose="05000000000000000000" pitchFamily="2" charset="2"/>
        <a:buChar char="§"/>
        <a:defRPr sz="1950" kern="1200">
          <a:solidFill>
            <a:schemeClr val="tx1">
              <a:lumMod val="75000"/>
              <a:lumOff val="25000"/>
            </a:schemeClr>
          </a:solidFill>
          <a:latin typeface="+mn-lt"/>
          <a:ea typeface="+mn-ea"/>
          <a:cs typeface="+mn-cs"/>
        </a:defRPr>
      </a:lvl3pPr>
      <a:lvl4pPr marL="1124712" indent="-274320" algn="l" defTabSz="1371600" rtl="0" eaLnBrk="1" latinLnBrk="0" hangingPunct="1">
        <a:lnSpc>
          <a:spcPct val="100000"/>
        </a:lnSpc>
        <a:spcBef>
          <a:spcPts val="300"/>
        </a:spcBef>
        <a:spcAft>
          <a:spcPts val="600"/>
        </a:spcAft>
        <a:buClr>
          <a:schemeClr val="accent2">
            <a:lumMod val="75000"/>
          </a:schemeClr>
        </a:buClr>
        <a:buFont typeface="Wingdings" panose="05000000000000000000" pitchFamily="2" charset="2"/>
        <a:buChar char="§"/>
        <a:defRPr sz="1950" kern="1200">
          <a:solidFill>
            <a:schemeClr val="tx1">
              <a:lumMod val="75000"/>
              <a:lumOff val="25000"/>
            </a:schemeClr>
          </a:solidFill>
          <a:latin typeface="+mn-lt"/>
          <a:ea typeface="+mn-ea"/>
          <a:cs typeface="+mn-cs"/>
        </a:defRPr>
      </a:lvl4pPr>
      <a:lvl5pPr marL="1399032" indent="-274320" algn="l" defTabSz="1371600" rtl="0" eaLnBrk="1" latinLnBrk="0" hangingPunct="1">
        <a:lnSpc>
          <a:spcPct val="100000"/>
        </a:lnSpc>
        <a:spcBef>
          <a:spcPts val="300"/>
        </a:spcBef>
        <a:spcAft>
          <a:spcPts val="600"/>
        </a:spcAft>
        <a:buClr>
          <a:schemeClr val="accent2">
            <a:lumMod val="75000"/>
          </a:schemeClr>
        </a:buClr>
        <a:buFont typeface="Wingdings" panose="05000000000000000000" pitchFamily="2" charset="2"/>
        <a:buChar char="§"/>
        <a:defRPr sz="1950" kern="1200">
          <a:solidFill>
            <a:schemeClr val="tx1">
              <a:lumMod val="75000"/>
              <a:lumOff val="25000"/>
            </a:schemeClr>
          </a:solidFill>
          <a:latin typeface="+mn-lt"/>
          <a:ea typeface="+mn-ea"/>
          <a:cs typeface="+mn-cs"/>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33B"/>
        </a:solidFill>
        <a:effectLst/>
      </p:bgPr>
    </p:bg>
    <p:spTree>
      <p:nvGrpSpPr>
        <p:cNvPr id="1" name=""/>
        <p:cNvGrpSpPr/>
        <p:nvPr/>
      </p:nvGrpSpPr>
      <p:grpSpPr>
        <a:xfrm>
          <a:off x="0" y="0"/>
          <a:ext cx="0" cy="0"/>
          <a:chOff x="0" y="0"/>
          <a:chExt cx="0" cy="0"/>
        </a:xfrm>
      </p:grpSpPr>
      <p:sp>
        <p:nvSpPr>
          <p:cNvPr id="4" name="Freeform 4" descr="Students studying"/>
          <p:cNvSpPr/>
          <p:nvPr/>
        </p:nvSpPr>
        <p:spPr>
          <a:xfrm>
            <a:off x="7010400" y="-1131"/>
            <a:ext cx="11430000" cy="10288132"/>
          </a:xfrm>
          <a:custGeom>
            <a:avLst/>
            <a:gdLst/>
            <a:ahLst/>
            <a:cxnLst/>
            <a:rect l="l" t="t" r="r" b="b"/>
            <a:pathLst>
              <a:path w="21700490" h="24846662">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a:blip r:embed="rId3">
              <a:extLst>
                <a:ext uri="{28A0092B-C50C-407E-A947-70E740481C1C}">
                  <a14:useLocalDpi xmlns:a14="http://schemas.microsoft.com/office/drawing/2010/main" val="0"/>
                </a:ext>
              </a:extLst>
            </a:blip>
            <a:stretch>
              <a:fillRect/>
            </a:stretch>
          </a:blipFill>
          <a:effectLst>
            <a:softEdge rad="127000"/>
          </a:effectLst>
        </p:spPr>
        <p:txBody>
          <a:bodyPr/>
          <a:lstStyle/>
          <a:p>
            <a:endParaRPr lang="en-US" dirty="0"/>
          </a:p>
        </p:txBody>
      </p:sp>
      <p:sp>
        <p:nvSpPr>
          <p:cNvPr id="15" name="Freeform 15"/>
          <p:cNvSpPr/>
          <p:nvPr/>
        </p:nvSpPr>
        <p:spPr>
          <a:xfrm>
            <a:off x="322943" y="8191500"/>
            <a:ext cx="6158081" cy="1588788"/>
          </a:xfrm>
          <a:custGeom>
            <a:avLst/>
            <a:gdLst/>
            <a:ahLst/>
            <a:cxnLst/>
            <a:rect l="l" t="t" r="r" b="b"/>
            <a:pathLst>
              <a:path w="7466361" h="1889635">
                <a:moveTo>
                  <a:pt x="0" y="0"/>
                </a:moveTo>
                <a:lnTo>
                  <a:pt x="7466361" y="0"/>
                </a:lnTo>
                <a:lnTo>
                  <a:pt x="7466361" y="1889634"/>
                </a:lnTo>
                <a:lnTo>
                  <a:pt x="0" y="1889634"/>
                </a:lnTo>
                <a:lnTo>
                  <a:pt x="0" y="0"/>
                </a:lnTo>
                <a:close/>
              </a:path>
            </a:pathLst>
          </a:custGeom>
          <a:blipFill>
            <a:blip r:embed="rId4"/>
            <a:stretch>
              <a:fillRect/>
            </a:stretch>
          </a:blipFill>
        </p:spPr>
        <p:txBody>
          <a:bodyPr/>
          <a:lstStyle/>
          <a:p>
            <a:endParaRPr lang="en-US" dirty="0"/>
          </a:p>
        </p:txBody>
      </p:sp>
      <p:sp>
        <p:nvSpPr>
          <p:cNvPr id="16" name="TextBox 16"/>
          <p:cNvSpPr txBox="1"/>
          <p:nvPr/>
        </p:nvSpPr>
        <p:spPr>
          <a:xfrm>
            <a:off x="304800" y="2262528"/>
            <a:ext cx="10668000" cy="2077492"/>
          </a:xfrm>
          <a:prstGeom prst="rect">
            <a:avLst/>
          </a:prstGeom>
        </p:spPr>
        <p:txBody>
          <a:bodyPr wrap="square" lIns="0" tIns="0" rIns="0" bIns="0" rtlCol="0" anchor="t">
            <a:spAutoFit/>
          </a:bodyPr>
          <a:lstStyle/>
          <a:p>
            <a:pPr algn="l">
              <a:lnSpc>
                <a:spcPts val="8120"/>
              </a:lnSpc>
            </a:pPr>
            <a:r>
              <a:rPr lang="en-US" sz="7200" dirty="0">
                <a:solidFill>
                  <a:srgbClr val="FFFFFF"/>
                </a:solidFill>
              </a:rPr>
              <a:t>FAFSA </a:t>
            </a:r>
            <a:br>
              <a:rPr lang="en-US" sz="7200" dirty="0">
                <a:solidFill>
                  <a:srgbClr val="FFFFFF"/>
                </a:solidFill>
              </a:rPr>
            </a:br>
            <a:r>
              <a:rPr lang="en-US" sz="7200" dirty="0">
                <a:solidFill>
                  <a:srgbClr val="FFFFFF"/>
                </a:solidFill>
              </a:rPr>
              <a:t>Completion initiative</a:t>
            </a:r>
            <a:endParaRPr lang="en-US" sz="7123" dirty="0">
              <a:solidFill>
                <a:srgbClr val="F4F6F9"/>
              </a:solidFill>
              <a:latin typeface="Arial"/>
              <a:ea typeface="Arial"/>
              <a:cs typeface="Arial"/>
              <a:sym typeface="Arial"/>
            </a:endParaRPr>
          </a:p>
        </p:txBody>
      </p:sp>
      <p:sp>
        <p:nvSpPr>
          <p:cNvPr id="18" name="TextBox 18"/>
          <p:cNvSpPr txBox="1"/>
          <p:nvPr/>
        </p:nvSpPr>
        <p:spPr>
          <a:xfrm>
            <a:off x="304800" y="7027644"/>
            <a:ext cx="5575208" cy="436017"/>
          </a:xfrm>
          <a:prstGeom prst="rect">
            <a:avLst/>
          </a:prstGeom>
        </p:spPr>
        <p:txBody>
          <a:bodyPr wrap="square" lIns="0" tIns="0" rIns="0" bIns="0" rtlCol="0" anchor="t">
            <a:spAutoFit/>
          </a:bodyPr>
          <a:lstStyle/>
          <a:p>
            <a:pPr algn="ctr">
              <a:lnSpc>
                <a:spcPts val="3353"/>
              </a:lnSpc>
            </a:pPr>
            <a:r>
              <a:rPr lang="en-US" sz="2941" dirty="0">
                <a:solidFill>
                  <a:srgbClr val="F4F6F9"/>
                </a:solidFill>
                <a:latin typeface="Arial"/>
                <a:ea typeface="Arial"/>
                <a:cs typeface="Arial"/>
                <a:sym typeface="Arial"/>
              </a:rPr>
              <a:t>January 30,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4691-783C-29D4-2EBB-AF4617B8727F}"/>
              </a:ext>
            </a:extLst>
          </p:cNvPr>
          <p:cNvSpPr>
            <a:spLocks noGrp="1"/>
          </p:cNvSpPr>
          <p:nvPr>
            <p:ph type="title"/>
          </p:nvPr>
        </p:nvSpPr>
        <p:spPr>
          <a:xfrm>
            <a:off x="1295400" y="0"/>
            <a:ext cx="16078200" cy="2541270"/>
          </a:xfrm>
        </p:spPr>
        <p:txBody>
          <a:bodyPr/>
          <a:lstStyle/>
          <a:p>
            <a:pPr algn="ctr"/>
            <a:r>
              <a:rPr lang="en-US" sz="8000" dirty="0"/>
              <a:t>Asides &amp; Final notes –</a:t>
            </a:r>
          </a:p>
        </p:txBody>
      </p:sp>
      <p:sp>
        <p:nvSpPr>
          <p:cNvPr id="3" name="Slide Number Placeholder 3">
            <a:extLst>
              <a:ext uri="{FF2B5EF4-FFF2-40B4-BE49-F238E27FC236}">
                <a16:creationId xmlns:a16="http://schemas.microsoft.com/office/drawing/2014/main" id="{E22D7EC4-7D95-3CA0-7886-FC4BAE31769A}"/>
              </a:ext>
            </a:extLst>
          </p:cNvPr>
          <p:cNvSpPr txBox="1">
            <a:spLocks/>
          </p:cNvSpPr>
          <p:nvPr/>
        </p:nvSpPr>
        <p:spPr>
          <a:xfrm>
            <a:off x="17373600" y="9670256"/>
            <a:ext cx="876042" cy="547688"/>
          </a:xfrm>
          <a:prstGeom prst="rect">
            <a:avLst/>
          </a:prstGeom>
        </p:spPr>
        <p:txBody>
          <a:bodyPr vert="horz" lIns="137160" tIns="68580" rIns="137160" bIns="6858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fontAlgn="base">
              <a:spcBef>
                <a:spcPct val="0"/>
              </a:spcBef>
              <a:spcAft>
                <a:spcPts val="900"/>
              </a:spcAft>
              <a:defRPr/>
            </a:pPr>
            <a:fld id="{CED55513-1DDA-4488-8617-BC8475D3E719}" type="slidenum">
              <a:rPr lang="en-US" altLang="en-US" sz="1575" smtClean="0">
                <a:solidFill>
                  <a:srgbClr val="FFFFFF"/>
                </a:solidFill>
                <a:latin typeface="Arial" panose="020B0604020202020204"/>
              </a:rPr>
              <a:pPr defTabSz="1371600" fontAlgn="base">
                <a:spcBef>
                  <a:spcPct val="0"/>
                </a:spcBef>
                <a:spcAft>
                  <a:spcPts val="900"/>
                </a:spcAft>
                <a:defRPr/>
              </a:pPr>
              <a:t>10</a:t>
            </a:fld>
            <a:endParaRPr lang="en-US" altLang="en-US" sz="1575" dirty="0">
              <a:solidFill>
                <a:srgbClr val="FFFFFF"/>
              </a:solidFill>
              <a:latin typeface="Arial" panose="020B0604020202020204"/>
            </a:endParaRPr>
          </a:p>
        </p:txBody>
      </p:sp>
      <p:graphicFrame>
        <p:nvGraphicFramePr>
          <p:cNvPr id="6" name="Diagram 5">
            <a:extLst>
              <a:ext uri="{FF2B5EF4-FFF2-40B4-BE49-F238E27FC236}">
                <a16:creationId xmlns:a16="http://schemas.microsoft.com/office/drawing/2014/main" id="{D7FAB968-0594-ACD1-9FA6-3F5A2E38651B}"/>
              </a:ext>
            </a:extLst>
          </p:cNvPr>
          <p:cNvGraphicFramePr/>
          <p:nvPr>
            <p:extLst>
              <p:ext uri="{D42A27DB-BD31-4B8C-83A1-F6EECF244321}">
                <p14:modId xmlns:p14="http://schemas.microsoft.com/office/powerpoint/2010/main" val="354365703"/>
              </p:ext>
            </p:extLst>
          </p:nvPr>
        </p:nvGraphicFramePr>
        <p:xfrm>
          <a:off x="228600" y="-190500"/>
          <a:ext cx="17754600" cy="1517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ue and white logo&#10;&#10;Description automatically generated">
            <a:extLst>
              <a:ext uri="{FF2B5EF4-FFF2-40B4-BE49-F238E27FC236}">
                <a16:creationId xmlns:a16="http://schemas.microsoft.com/office/drawing/2014/main" id="{AC7255CE-B1D0-9F65-F6CA-4032EFA8A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73393" y="8801100"/>
            <a:ext cx="1214607" cy="957396"/>
          </a:xfrm>
          <a:prstGeom prst="rect">
            <a:avLst/>
          </a:prstGeom>
        </p:spPr>
      </p:pic>
    </p:spTree>
    <p:extLst>
      <p:ext uri="{BB962C8B-B14F-4D97-AF65-F5344CB8AC3E}">
        <p14:creationId xmlns:p14="http://schemas.microsoft.com/office/powerpoint/2010/main" val="315380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33B"/>
        </a:solidFill>
        <a:effectLst/>
      </p:bgPr>
    </p:bg>
    <p:spTree>
      <p:nvGrpSpPr>
        <p:cNvPr id="1" name=""/>
        <p:cNvGrpSpPr/>
        <p:nvPr/>
      </p:nvGrpSpPr>
      <p:grpSpPr>
        <a:xfrm>
          <a:off x="0" y="0"/>
          <a:ext cx="0" cy="0"/>
          <a:chOff x="0" y="0"/>
          <a:chExt cx="0" cy="0"/>
        </a:xfrm>
      </p:grpSpPr>
      <p:grpSp>
        <p:nvGrpSpPr>
          <p:cNvPr id="3" name="Group 3"/>
          <p:cNvGrpSpPr/>
          <p:nvPr/>
        </p:nvGrpSpPr>
        <p:grpSpPr>
          <a:xfrm>
            <a:off x="9680911" y="5"/>
            <a:ext cx="8986399" cy="10289262"/>
            <a:chOff x="-658496" y="0"/>
            <a:chExt cx="21700491" cy="24846663"/>
          </a:xfrm>
        </p:grpSpPr>
        <p:sp>
          <p:nvSpPr>
            <p:cNvPr id="4" name="Freeform 4" descr="Yellow question mark"/>
            <p:cNvSpPr/>
            <p:nvPr/>
          </p:nvSpPr>
          <p:spPr>
            <a:xfrm>
              <a:off x="-658496" y="0"/>
              <a:ext cx="21700491" cy="24846663"/>
            </a:xfrm>
            <a:custGeom>
              <a:avLst/>
              <a:gdLst/>
              <a:ahLst/>
              <a:cxnLst/>
              <a:rect l="l" t="t" r="r" b="b"/>
              <a:pathLst>
                <a:path w="21700490" h="24846662">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a:blip r:embed="rId3" cstate="print">
                <a:extLst>
                  <a:ext uri="{28A0092B-C50C-407E-A947-70E740481C1C}">
                    <a14:useLocalDpi xmlns:a14="http://schemas.microsoft.com/office/drawing/2010/main" val="0"/>
                  </a:ext>
                </a:extLst>
              </a:blip>
              <a:stretch>
                <a:fillRect/>
              </a:stretch>
            </a:blipFill>
            <a:effectLst>
              <a:softEdge rad="63500"/>
            </a:effectLst>
          </p:spPr>
          <p:txBody>
            <a:bodyPr/>
            <a:lstStyle/>
            <a:p>
              <a:endParaRPr lang="en-US" dirty="0"/>
            </a:p>
          </p:txBody>
        </p:sp>
      </p:grpSp>
      <p:sp>
        <p:nvSpPr>
          <p:cNvPr id="22" name="TextBox 22"/>
          <p:cNvSpPr txBox="1"/>
          <p:nvPr/>
        </p:nvSpPr>
        <p:spPr>
          <a:xfrm>
            <a:off x="2286000" y="745385"/>
            <a:ext cx="7538244" cy="3231654"/>
          </a:xfrm>
          <a:prstGeom prst="rect">
            <a:avLst/>
          </a:prstGeom>
        </p:spPr>
        <p:txBody>
          <a:bodyPr lIns="0" tIns="0" rIns="0" bIns="0" rtlCol="0" anchor="t">
            <a:spAutoFit/>
          </a:bodyPr>
          <a:lstStyle/>
          <a:p>
            <a:pPr algn="ctr"/>
            <a:r>
              <a:rPr lang="en-US" sz="5400" dirty="0">
                <a:solidFill>
                  <a:srgbClr val="F4F6F9"/>
                </a:solidFill>
                <a:latin typeface="+mj-lt"/>
                <a:ea typeface="Arial"/>
                <a:cs typeface="Arial"/>
                <a:sym typeface="Arial"/>
              </a:rPr>
              <a:t>Thank You</a:t>
            </a:r>
          </a:p>
          <a:p>
            <a:pPr algn="ctr"/>
            <a:r>
              <a:rPr lang="en-US" sz="1600" dirty="0">
                <a:solidFill>
                  <a:srgbClr val="F4F6F9"/>
                </a:solidFill>
                <a:latin typeface="+mj-lt"/>
                <a:ea typeface="Arial"/>
                <a:cs typeface="Arial"/>
                <a:sym typeface="Arial"/>
              </a:rPr>
              <a:t> </a:t>
            </a:r>
          </a:p>
          <a:p>
            <a:pPr algn="ctr"/>
            <a:r>
              <a:rPr lang="en-US" sz="5400" dirty="0">
                <a:solidFill>
                  <a:srgbClr val="F4F6F9"/>
                </a:solidFill>
                <a:latin typeface="+mj-lt"/>
                <a:ea typeface="Arial"/>
                <a:cs typeface="Arial"/>
                <a:sym typeface="Arial"/>
              </a:rPr>
              <a:t>and </a:t>
            </a:r>
          </a:p>
          <a:p>
            <a:pPr algn="ctr"/>
            <a:endParaRPr lang="en-US" sz="2800" dirty="0">
              <a:solidFill>
                <a:srgbClr val="F4F6F9"/>
              </a:solidFill>
              <a:latin typeface="+mj-lt"/>
              <a:ea typeface="Arial"/>
              <a:cs typeface="Arial"/>
              <a:sym typeface="Arial"/>
            </a:endParaRPr>
          </a:p>
          <a:p>
            <a:pPr algn="ctr"/>
            <a:r>
              <a:rPr lang="en-US" sz="5400" dirty="0">
                <a:solidFill>
                  <a:srgbClr val="F4F6F9"/>
                </a:solidFill>
                <a:latin typeface="+mj-lt"/>
                <a:ea typeface="Arial"/>
                <a:cs typeface="Arial"/>
                <a:sym typeface="Arial"/>
              </a:rPr>
              <a:t>Questions?</a:t>
            </a:r>
          </a:p>
        </p:txBody>
      </p:sp>
      <p:sp>
        <p:nvSpPr>
          <p:cNvPr id="23" name="Freeform 15">
            <a:extLst>
              <a:ext uri="{FF2B5EF4-FFF2-40B4-BE49-F238E27FC236}">
                <a16:creationId xmlns:a16="http://schemas.microsoft.com/office/drawing/2014/main" id="{62F2BBAB-401C-0B6D-ABC9-DF0EF4549A00}"/>
              </a:ext>
            </a:extLst>
          </p:cNvPr>
          <p:cNvSpPr/>
          <p:nvPr/>
        </p:nvSpPr>
        <p:spPr>
          <a:xfrm>
            <a:off x="1140729" y="7828280"/>
            <a:ext cx="7466361" cy="1889635"/>
          </a:xfrm>
          <a:custGeom>
            <a:avLst/>
            <a:gdLst/>
            <a:ahLst/>
            <a:cxnLst/>
            <a:rect l="l" t="t" r="r" b="b"/>
            <a:pathLst>
              <a:path w="7466361" h="1889635">
                <a:moveTo>
                  <a:pt x="0" y="0"/>
                </a:moveTo>
                <a:lnTo>
                  <a:pt x="7466361" y="0"/>
                </a:lnTo>
                <a:lnTo>
                  <a:pt x="7466361" y="1889634"/>
                </a:lnTo>
                <a:lnTo>
                  <a:pt x="0" y="1889634"/>
                </a:lnTo>
                <a:lnTo>
                  <a:pt x="0" y="0"/>
                </a:lnTo>
                <a:close/>
              </a:path>
            </a:pathLst>
          </a:custGeom>
          <a:blipFill>
            <a:blip r:embed="rId4"/>
            <a:stretch>
              <a:fillRect/>
            </a:stretch>
          </a:blipFill>
        </p:spPr>
        <p:txBody>
          <a:bodyPr/>
          <a:lstStyle/>
          <a:p>
            <a:endParaRPr lang="en-US" dirty="0"/>
          </a:p>
        </p:txBody>
      </p:sp>
      <p:sp>
        <p:nvSpPr>
          <p:cNvPr id="2" name="TextBox 1">
            <a:extLst>
              <a:ext uri="{FF2B5EF4-FFF2-40B4-BE49-F238E27FC236}">
                <a16:creationId xmlns:a16="http://schemas.microsoft.com/office/drawing/2014/main" id="{4EECAD30-B208-E83A-70CC-89C70A7D26E6}"/>
              </a:ext>
            </a:extLst>
          </p:cNvPr>
          <p:cNvSpPr txBox="1"/>
          <p:nvPr/>
        </p:nvSpPr>
        <p:spPr>
          <a:xfrm>
            <a:off x="2286000" y="5295900"/>
            <a:ext cx="8449133" cy="1477328"/>
          </a:xfrm>
          <a:prstGeom prst="rect">
            <a:avLst/>
          </a:prstGeom>
          <a:noFill/>
        </p:spPr>
        <p:txBody>
          <a:bodyPr wrap="square" rtlCol="0">
            <a:spAutoFit/>
          </a:bodyPr>
          <a:lstStyle/>
          <a:p>
            <a:r>
              <a:rPr lang="en-US" dirty="0">
                <a:solidFill>
                  <a:schemeClr val="bg1"/>
                </a:solidFill>
              </a:rPr>
              <a:t>Chris Fernando</a:t>
            </a:r>
          </a:p>
          <a:p>
            <a:r>
              <a:rPr lang="en-US" dirty="0">
                <a:solidFill>
                  <a:schemeClr val="bg1"/>
                </a:solidFill>
              </a:rPr>
              <a:t>christopher.fernando@nysed.gov</a:t>
            </a:r>
          </a:p>
          <a:p>
            <a:r>
              <a:rPr lang="en-US" dirty="0">
                <a:solidFill>
                  <a:schemeClr val="bg1"/>
                </a:solidFill>
              </a:rPr>
              <a:t>518-474-3719</a:t>
            </a:r>
          </a:p>
          <a:p>
            <a:r>
              <a:rPr lang="en-US" dirty="0">
                <a:solidFill>
                  <a:schemeClr val="bg1"/>
                </a:solidFill>
              </a:rPr>
              <a:t>https://www.nysed.gov/postsecondary-services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33B"/>
        </a:solidFill>
        <a:effectLst/>
      </p:bgPr>
    </p:bg>
    <p:spTree>
      <p:nvGrpSpPr>
        <p:cNvPr id="1" name=""/>
        <p:cNvGrpSpPr/>
        <p:nvPr/>
      </p:nvGrpSpPr>
      <p:grpSpPr>
        <a:xfrm>
          <a:off x="0" y="0"/>
          <a:ext cx="0" cy="0"/>
          <a:chOff x="0" y="0"/>
          <a:chExt cx="0" cy="0"/>
        </a:xfrm>
      </p:grpSpPr>
      <p:sp>
        <p:nvSpPr>
          <p:cNvPr id="16" name="TextBox 16"/>
          <p:cNvSpPr txBox="1"/>
          <p:nvPr/>
        </p:nvSpPr>
        <p:spPr>
          <a:xfrm>
            <a:off x="660400" y="1104900"/>
            <a:ext cx="16182095" cy="936731"/>
          </a:xfrm>
          <a:prstGeom prst="rect">
            <a:avLst/>
          </a:prstGeom>
        </p:spPr>
        <p:txBody>
          <a:bodyPr wrap="square" lIns="0" tIns="0" rIns="0" bIns="0" rtlCol="0" anchor="t">
            <a:spAutoFit/>
          </a:bodyPr>
          <a:lstStyle/>
          <a:p>
            <a:pPr algn="ctr">
              <a:lnSpc>
                <a:spcPts val="8120"/>
              </a:lnSpc>
            </a:pPr>
            <a:r>
              <a:rPr lang="en-US" sz="5400" dirty="0">
                <a:solidFill>
                  <a:srgbClr val="FFFFFF"/>
                </a:solidFill>
                <a:latin typeface="Arial"/>
                <a:ea typeface="Arial"/>
                <a:cs typeface="Arial"/>
                <a:sym typeface="Arial"/>
              </a:rPr>
              <a:t>Who are we?</a:t>
            </a:r>
            <a:endParaRPr lang="en-US" sz="5400" dirty="0">
              <a:solidFill>
                <a:srgbClr val="F4F6F9"/>
              </a:solidFill>
              <a:latin typeface="Arial"/>
              <a:ea typeface="Arial"/>
              <a:cs typeface="Arial"/>
              <a:sym typeface="Arial"/>
            </a:endParaRPr>
          </a:p>
        </p:txBody>
      </p:sp>
      <p:pic>
        <p:nvPicPr>
          <p:cNvPr id="2" name="Picture 1" descr="A blue and white logo&#10;&#10;Description automatically generated">
            <a:extLst>
              <a:ext uri="{FF2B5EF4-FFF2-40B4-BE49-F238E27FC236}">
                <a16:creationId xmlns:a16="http://schemas.microsoft.com/office/drawing/2014/main" id="{B6CE48FA-2ED5-2A21-2004-8D4FAD79E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2495" y="9105900"/>
            <a:ext cx="1214607" cy="957396"/>
          </a:xfrm>
          <a:prstGeom prst="rect">
            <a:avLst/>
          </a:prstGeom>
        </p:spPr>
      </p:pic>
      <p:sp>
        <p:nvSpPr>
          <p:cNvPr id="5" name="TextBox 4">
            <a:extLst>
              <a:ext uri="{FF2B5EF4-FFF2-40B4-BE49-F238E27FC236}">
                <a16:creationId xmlns:a16="http://schemas.microsoft.com/office/drawing/2014/main" id="{6DEAAC32-2922-E2E3-D4EF-00526D338996}"/>
              </a:ext>
            </a:extLst>
          </p:cNvPr>
          <p:cNvSpPr txBox="1"/>
          <p:nvPr/>
        </p:nvSpPr>
        <p:spPr>
          <a:xfrm>
            <a:off x="799432" y="2995476"/>
            <a:ext cx="15904029" cy="5773375"/>
          </a:xfrm>
          <a:prstGeom prst="rect">
            <a:avLst/>
          </a:prstGeom>
          <a:noFill/>
        </p:spPr>
        <p:txBody>
          <a:bodyPr wrap="square" lIns="91440" tIns="45720" rIns="91440" bIns="45720" anchor="t">
            <a:spAutoFit/>
          </a:bodyPr>
          <a:lstStyle/>
          <a:p>
            <a:pPr marL="457200" marR="0" lvl="0" indent="-457200">
              <a:spcBef>
                <a:spcPts val="0"/>
              </a:spcBef>
              <a:spcAft>
                <a:spcPts val="500"/>
              </a:spcAft>
              <a:buFont typeface="Wingdings" panose="05000000000000000000" pitchFamily="2" charset="2"/>
              <a:buChar char="Ø"/>
            </a:pPr>
            <a:r>
              <a:rPr lang="en-US" sz="3200" dirty="0">
                <a:solidFill>
                  <a:schemeClr val="bg1"/>
                </a:solidFill>
                <a:effectLst/>
                <a:latin typeface="+mj-lt"/>
                <a:ea typeface="Times New Roman" panose="02020603050405020304" pitchFamily="18" charset="0"/>
              </a:rPr>
              <a:t> </a:t>
            </a:r>
            <a:r>
              <a:rPr lang="en-US" sz="4000" dirty="0">
                <a:solidFill>
                  <a:schemeClr val="bg1"/>
                </a:solidFill>
                <a:effectLst/>
                <a:latin typeface="+mj-lt"/>
                <a:ea typeface="Times New Roman" panose="02020603050405020304" pitchFamily="18" charset="0"/>
              </a:rPr>
              <a:t>NYSED Office of Higher Education (OHE)</a:t>
            </a:r>
          </a:p>
          <a:p>
            <a:pPr marL="457200" marR="0" lvl="0" indent="-457200">
              <a:spcBef>
                <a:spcPts val="0"/>
              </a:spcBef>
              <a:spcAft>
                <a:spcPts val="500"/>
              </a:spcAft>
              <a:buFont typeface="Wingdings" panose="05000000000000000000" pitchFamily="2" charset="2"/>
              <a:buChar char="Ø"/>
            </a:pPr>
            <a:endParaRPr lang="en-US" sz="4000" dirty="0">
              <a:solidFill>
                <a:schemeClr val="bg1"/>
              </a:solidFill>
              <a:effectLst/>
              <a:latin typeface="+mj-lt"/>
              <a:ea typeface="Times New Roman" panose="02020603050405020304" pitchFamily="18" charset="0"/>
            </a:endParaRPr>
          </a:p>
          <a:p>
            <a:pPr marL="914400" lvl="1" indent="-457200">
              <a:spcAft>
                <a:spcPts val="500"/>
              </a:spcAft>
              <a:buFont typeface="Wingdings" panose="05000000000000000000" pitchFamily="2" charset="2"/>
              <a:buChar char="Ø"/>
            </a:pPr>
            <a:r>
              <a:rPr lang="en-US" sz="4000" dirty="0">
                <a:solidFill>
                  <a:schemeClr val="bg1"/>
                </a:solidFill>
                <a:effectLst/>
                <a:latin typeface="+mj-lt"/>
                <a:ea typeface="Times New Roman" panose="02020603050405020304" pitchFamily="18" charset="0"/>
              </a:rPr>
              <a:t>Office of Postsecondary Access, Support, and Success (OPASS)</a:t>
            </a:r>
          </a:p>
          <a:p>
            <a:pPr marL="457200" marR="0" lvl="0" indent="-457200">
              <a:spcBef>
                <a:spcPts val="0"/>
              </a:spcBef>
              <a:spcAft>
                <a:spcPts val="500"/>
              </a:spcAft>
              <a:buFont typeface="Wingdings" panose="05000000000000000000" pitchFamily="2" charset="2"/>
              <a:buChar char="Ø"/>
            </a:pPr>
            <a:endParaRPr lang="en-US" sz="4000" dirty="0">
              <a:solidFill>
                <a:schemeClr val="bg1"/>
              </a:solidFill>
              <a:effectLst/>
              <a:latin typeface="+mj-lt"/>
              <a:ea typeface="Times New Roman" panose="02020603050405020304" pitchFamily="18" charset="0"/>
            </a:endParaRPr>
          </a:p>
          <a:p>
            <a:pPr marL="1371600" lvl="2" indent="-457200">
              <a:spcAft>
                <a:spcPts val="500"/>
              </a:spcAft>
              <a:buFont typeface="Wingdings" panose="05000000000000000000" pitchFamily="2" charset="2"/>
              <a:buChar char="Ø"/>
            </a:pPr>
            <a:r>
              <a:rPr lang="en-US" sz="4000" dirty="0">
                <a:solidFill>
                  <a:schemeClr val="bg1"/>
                </a:solidFill>
                <a:effectLst/>
                <a:latin typeface="+mj-lt"/>
                <a:ea typeface="Times New Roman" panose="02020603050405020304" pitchFamily="18" charset="0"/>
              </a:rPr>
              <a:t>Monitor and Oversee Several NYS Opportunity Programs &amp; NYS </a:t>
            </a:r>
            <a:r>
              <a:rPr lang="en-US" sz="4000" dirty="0">
                <a:solidFill>
                  <a:schemeClr val="bg1"/>
                </a:solidFill>
                <a:latin typeface="+mj-lt"/>
                <a:ea typeface="Times New Roman" panose="02020603050405020304" pitchFamily="18" charset="0"/>
              </a:rPr>
              <a:t>Financial </a:t>
            </a:r>
            <a:r>
              <a:rPr lang="en-US" sz="4000" dirty="0">
                <a:solidFill>
                  <a:schemeClr val="bg1"/>
                </a:solidFill>
                <a:effectLst/>
                <a:latin typeface="+mj-lt"/>
                <a:ea typeface="Times New Roman" panose="02020603050405020304" pitchFamily="18" charset="0"/>
              </a:rPr>
              <a:t>Aid Policy</a:t>
            </a:r>
            <a:endParaRPr lang="en-US" sz="4000" dirty="0">
              <a:solidFill>
                <a:schemeClr val="bg1"/>
              </a:solidFill>
              <a:effectLst/>
              <a:latin typeface="+mj-lt"/>
              <a:ea typeface="Times New Roman" panose="02020603050405020304" pitchFamily="18" charset="0"/>
              <a:cs typeface="Calibri"/>
            </a:endParaRPr>
          </a:p>
          <a:p>
            <a:pPr marL="1371600" lvl="2" indent="-457200">
              <a:spcAft>
                <a:spcPts val="500"/>
              </a:spcAft>
              <a:buFont typeface="Wingdings" panose="05000000000000000000" pitchFamily="2" charset="2"/>
              <a:buChar char="Ø"/>
            </a:pPr>
            <a:r>
              <a:rPr lang="en-US" sz="4000" dirty="0">
                <a:solidFill>
                  <a:schemeClr val="bg1"/>
                </a:solidFill>
                <a:effectLst/>
                <a:latin typeface="+mj-lt"/>
                <a:ea typeface="Times New Roman" panose="02020603050405020304" pitchFamily="18" charset="0"/>
              </a:rPr>
              <a:t>E.g., HEOP, CSTEP, NYS P-TECH</a:t>
            </a:r>
          </a:p>
          <a:p>
            <a:pPr marL="1371600" lvl="2" indent="-457200">
              <a:spcAft>
                <a:spcPts val="500"/>
              </a:spcAft>
              <a:buFont typeface="Wingdings" panose="05000000000000000000" pitchFamily="2" charset="2"/>
              <a:buChar char="Ø"/>
            </a:pPr>
            <a:r>
              <a:rPr lang="en-US" sz="4000" dirty="0">
                <a:solidFill>
                  <a:schemeClr val="bg1"/>
                </a:solidFill>
                <a:effectLst/>
                <a:latin typeface="+mj-lt"/>
                <a:ea typeface="Times New Roman" panose="02020603050405020304" pitchFamily="18" charset="0"/>
              </a:rPr>
              <a:t>NYS </a:t>
            </a:r>
            <a:r>
              <a:rPr lang="en-US" sz="4000" dirty="0">
                <a:solidFill>
                  <a:schemeClr val="bg1"/>
                </a:solidFill>
                <a:latin typeface="+mj-lt"/>
                <a:ea typeface="Times New Roman" panose="02020603050405020304" pitchFamily="18" charset="0"/>
              </a:rPr>
              <a:t>Financial Aid</a:t>
            </a:r>
            <a:r>
              <a:rPr lang="en-US" sz="4000" dirty="0">
                <a:solidFill>
                  <a:schemeClr val="bg1"/>
                </a:solidFill>
                <a:effectLst/>
                <a:latin typeface="+mj-lt"/>
                <a:ea typeface="Times New Roman" panose="02020603050405020304" pitchFamily="18" charset="0"/>
              </a:rPr>
              <a:t> (TAP)</a:t>
            </a:r>
            <a:endParaRPr lang="en-US" sz="4000" dirty="0">
              <a:solidFill>
                <a:schemeClr val="bg1"/>
              </a:solidFill>
              <a:effectLst/>
              <a:latin typeface="+mj-lt"/>
              <a:ea typeface="Times New Roman" panose="02020603050405020304" pitchFamily="18" charset="0"/>
              <a:cs typeface="Calibri"/>
            </a:endParaRPr>
          </a:p>
          <a:p>
            <a:pPr marL="457200" marR="0" lvl="0" indent="-457200">
              <a:spcBef>
                <a:spcPts val="0"/>
              </a:spcBef>
              <a:spcAft>
                <a:spcPts val="500"/>
              </a:spcAft>
              <a:buFont typeface="Wingdings" panose="05000000000000000000" pitchFamily="2" charset="2"/>
              <a:buChar char="Ø"/>
            </a:pPr>
            <a:endParaRPr lang="en-US" sz="20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250212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3" y="9601200"/>
            <a:ext cx="18283238" cy="6858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371600" eaLnBrk="0" fontAlgn="base" hangingPunct="0">
              <a:spcBef>
                <a:spcPct val="0"/>
              </a:spcBef>
              <a:spcAft>
                <a:spcPct val="0"/>
              </a:spcAft>
            </a:pPr>
            <a:endParaRPr lang="en-US" sz="2700" dirty="0">
              <a:solidFill>
                <a:prstClr val="white"/>
              </a:solidFill>
              <a:latin typeface="Arial" panose="020B0604020202020204"/>
            </a:endParaRPr>
          </a:p>
        </p:txBody>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0298" y="2846070"/>
            <a:ext cx="149504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B0E58038-8ACE-4AD9-B404-25C603550D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9"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0" fontAlgn="base" hangingPunct="0">
              <a:spcBef>
                <a:spcPct val="0"/>
              </a:spcBef>
              <a:spcAft>
                <a:spcPct val="0"/>
              </a:spcAft>
            </a:pPr>
            <a:endParaRPr lang="en-US" sz="2700" dirty="0">
              <a:solidFill>
                <a:prstClr val="white"/>
              </a:solidFill>
              <a:latin typeface="Arial" panose="020B0604020202020204"/>
            </a:endParaRPr>
          </a:p>
        </p:txBody>
      </p:sp>
      <p:pic>
        <p:nvPicPr>
          <p:cNvPr id="6" name="Picture 5" descr="Students in library">
            <a:extLst>
              <a:ext uri="{FF2B5EF4-FFF2-40B4-BE49-F238E27FC236}">
                <a16:creationId xmlns:a16="http://schemas.microsoft.com/office/drawing/2014/main" id="{71AC20D6-797C-4099-9D1B-0C8C69909FD9}"/>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7377" b="7377"/>
          <a:stretch/>
        </p:blipFill>
        <p:spPr>
          <a:xfrm>
            <a:off x="8714" y="20171"/>
            <a:ext cx="18287970" cy="10401300"/>
          </a:xfrm>
          <a:prstGeom prst="rect">
            <a:avLst/>
          </a:prstGeom>
        </p:spPr>
      </p:pic>
      <p:sp>
        <p:nvSpPr>
          <p:cNvPr id="2" name="Title 1">
            <a:extLst>
              <a:ext uri="{FF2B5EF4-FFF2-40B4-BE49-F238E27FC236}">
                <a16:creationId xmlns:a16="http://schemas.microsoft.com/office/drawing/2014/main" id="{3C57BB3A-E43F-0C9C-6A1E-88D307F419C3}"/>
              </a:ext>
            </a:extLst>
          </p:cNvPr>
          <p:cNvSpPr>
            <a:spLocks noGrp="1"/>
          </p:cNvSpPr>
          <p:nvPr>
            <p:ph type="title"/>
          </p:nvPr>
        </p:nvSpPr>
        <p:spPr>
          <a:xfrm>
            <a:off x="1721718" y="1467510"/>
            <a:ext cx="15087600" cy="5475595"/>
          </a:xfrm>
        </p:spPr>
        <p:txBody>
          <a:bodyPr vert="horz" lIns="137160" tIns="68580" rIns="137160" bIns="68580" rtlCol="0" anchor="b">
            <a:normAutofit/>
          </a:bodyPr>
          <a:lstStyle/>
          <a:p>
            <a:pPr algn="ctr"/>
            <a:r>
              <a:rPr lang="en-US" sz="9600" dirty="0">
                <a:solidFill>
                  <a:schemeClr val="tx1">
                    <a:lumMod val="75000"/>
                    <a:lumOff val="25000"/>
                  </a:schemeClr>
                </a:solidFill>
                <a:latin typeface="Calibri" panose="020F0502020204030204" pitchFamily="34" charset="0"/>
                <a:cs typeface="Calibri" panose="020F0502020204030204" pitchFamily="34" charset="0"/>
              </a:rPr>
              <a:t>What is the </a:t>
            </a:r>
            <a:br>
              <a:rPr lang="en-US" sz="9600" dirty="0">
                <a:solidFill>
                  <a:schemeClr val="tx1">
                    <a:lumMod val="75000"/>
                    <a:lumOff val="25000"/>
                  </a:schemeClr>
                </a:solidFill>
                <a:latin typeface="Calibri" panose="020F0502020204030204" pitchFamily="34" charset="0"/>
                <a:cs typeface="Calibri" panose="020F0502020204030204" pitchFamily="34" charset="0"/>
              </a:rPr>
            </a:br>
            <a:r>
              <a:rPr lang="en-US" sz="9600" dirty="0">
                <a:solidFill>
                  <a:schemeClr val="tx1">
                    <a:lumMod val="75000"/>
                    <a:lumOff val="25000"/>
                  </a:schemeClr>
                </a:solidFill>
                <a:latin typeface="Calibri" panose="020F0502020204030204" pitchFamily="34" charset="0"/>
                <a:cs typeface="Calibri" panose="020F0502020204030204" pitchFamily="34" charset="0"/>
              </a:rPr>
              <a:t>FAFSA </a:t>
            </a:r>
            <a:br>
              <a:rPr lang="en-US" sz="9600" dirty="0">
                <a:solidFill>
                  <a:schemeClr val="tx1">
                    <a:lumMod val="75000"/>
                    <a:lumOff val="25000"/>
                  </a:schemeClr>
                </a:solidFill>
                <a:latin typeface="Calibri" panose="020F0502020204030204" pitchFamily="34" charset="0"/>
                <a:cs typeface="Calibri" panose="020F0502020204030204" pitchFamily="34" charset="0"/>
              </a:rPr>
            </a:br>
            <a:r>
              <a:rPr lang="en-US" sz="9600" dirty="0">
                <a:solidFill>
                  <a:schemeClr val="tx1">
                    <a:lumMod val="75000"/>
                    <a:lumOff val="25000"/>
                  </a:schemeClr>
                </a:solidFill>
                <a:latin typeface="Calibri" panose="020F0502020204030204" pitchFamily="34" charset="0"/>
                <a:cs typeface="Calibri" panose="020F0502020204030204" pitchFamily="34" charset="0"/>
              </a:rPr>
              <a:t>Completion Initiative?</a:t>
            </a:r>
          </a:p>
        </p:txBody>
      </p:sp>
      <p:cxnSp>
        <p:nvCxnSpPr>
          <p:cNvPr id="17" name="Straight Connector 16">
            <a:extLst>
              <a:ext uri="{FF2B5EF4-FFF2-40B4-BE49-F238E27FC236}">
                <a16:creationId xmlns:a16="http://schemas.microsoft.com/office/drawing/2014/main" id="{38A34772-9011-42B5-AA63-FD6DEC92EE7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0298" y="2866119"/>
            <a:ext cx="14950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hidden="1">
            <a:extLst>
              <a:ext uri="{FF2B5EF4-FFF2-40B4-BE49-F238E27FC236}">
                <a16:creationId xmlns:a16="http://schemas.microsoft.com/office/drawing/2014/main" id="{82BCDE19-2810-4337-9C49-8589C4217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 y="9601200"/>
            <a:ext cx="18288000" cy="6858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371600" eaLnBrk="0" fontAlgn="base" hangingPunct="0">
              <a:spcBef>
                <a:spcPct val="0"/>
              </a:spcBef>
              <a:spcAft>
                <a:spcPct val="0"/>
              </a:spcAft>
            </a:pPr>
            <a:endParaRPr lang="en-US" sz="2700" dirty="0">
              <a:solidFill>
                <a:prstClr val="white"/>
              </a:solidFill>
              <a:latin typeface="Arial" panose="020B0604020202020204"/>
            </a:endParaRPr>
          </a:p>
        </p:txBody>
      </p:sp>
      <p:pic>
        <p:nvPicPr>
          <p:cNvPr id="5" name="Picture 4" descr="A blue and white logo&#10;&#10;Description automatically generated">
            <a:extLst>
              <a:ext uri="{FF2B5EF4-FFF2-40B4-BE49-F238E27FC236}">
                <a16:creationId xmlns:a16="http://schemas.microsoft.com/office/drawing/2014/main" id="{3F86B599-17FD-9BED-085F-EF7F24899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3555" y="9220191"/>
            <a:ext cx="1214607" cy="957396"/>
          </a:xfrm>
          <a:prstGeom prst="rect">
            <a:avLst/>
          </a:prstGeom>
        </p:spPr>
      </p:pic>
      <p:sp>
        <p:nvSpPr>
          <p:cNvPr id="7" name="Content Placeholder 6">
            <a:extLst>
              <a:ext uri="{FF2B5EF4-FFF2-40B4-BE49-F238E27FC236}">
                <a16:creationId xmlns:a16="http://schemas.microsoft.com/office/drawing/2014/main" id="{FB0D6A32-C428-7B64-C02F-685CA47ABE9C}"/>
              </a:ext>
            </a:extLst>
          </p:cNvPr>
          <p:cNvSpPr>
            <a:spLocks noGrp="1"/>
          </p:cNvSpPr>
          <p:nvPr>
            <p:ph sz="quarter" idx="10"/>
          </p:nvPr>
        </p:nvSpPr>
        <p:spPr>
          <a:xfrm>
            <a:off x="0" y="1866900"/>
            <a:ext cx="18288000" cy="7717632"/>
          </a:xfrm>
        </p:spPr>
        <p:txBody>
          <a:bodyPr/>
          <a:lstStyle/>
          <a:p>
            <a:r>
              <a:rPr lang="en-US" dirty="0"/>
              <a:t> </a:t>
            </a:r>
          </a:p>
        </p:txBody>
      </p:sp>
    </p:spTree>
    <p:extLst>
      <p:ext uri="{BB962C8B-B14F-4D97-AF65-F5344CB8AC3E}">
        <p14:creationId xmlns:p14="http://schemas.microsoft.com/office/powerpoint/2010/main" val="4117542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33B"/>
        </a:solidFill>
        <a:effectLst/>
      </p:bgPr>
    </p:bg>
    <p:spTree>
      <p:nvGrpSpPr>
        <p:cNvPr id="1" name=""/>
        <p:cNvGrpSpPr/>
        <p:nvPr/>
      </p:nvGrpSpPr>
      <p:grpSpPr>
        <a:xfrm>
          <a:off x="0" y="0"/>
          <a:ext cx="0" cy="0"/>
          <a:chOff x="0" y="0"/>
          <a:chExt cx="0" cy="0"/>
        </a:xfrm>
      </p:grpSpPr>
      <p:sp>
        <p:nvSpPr>
          <p:cNvPr id="14" name="Freeform 14"/>
          <p:cNvSpPr/>
          <p:nvPr/>
        </p:nvSpPr>
        <p:spPr>
          <a:xfrm>
            <a:off x="11801545" y="5421145"/>
            <a:ext cx="1221784" cy="1201930"/>
          </a:xfrm>
          <a:custGeom>
            <a:avLst/>
            <a:gdLst/>
            <a:ahLst/>
            <a:cxnLst/>
            <a:rect l="l" t="t" r="r" b="b"/>
            <a:pathLst>
              <a:path w="1221784" h="1201930">
                <a:moveTo>
                  <a:pt x="0" y="0"/>
                </a:moveTo>
                <a:lnTo>
                  <a:pt x="1221784" y="0"/>
                </a:lnTo>
                <a:lnTo>
                  <a:pt x="1221784" y="1201930"/>
                </a:lnTo>
                <a:lnTo>
                  <a:pt x="0" y="120193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pic>
        <p:nvPicPr>
          <p:cNvPr id="24" name="Picture 23" descr="A blue and white logo&#10;&#10;Description automatically generated">
            <a:extLst>
              <a:ext uri="{FF2B5EF4-FFF2-40B4-BE49-F238E27FC236}">
                <a16:creationId xmlns:a16="http://schemas.microsoft.com/office/drawing/2014/main" id="{95470E12-BC24-86D6-6473-D222E0B98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0" y="8342609"/>
            <a:ext cx="1214607" cy="957396"/>
          </a:xfrm>
          <a:prstGeom prst="rect">
            <a:avLst/>
          </a:prstGeom>
        </p:spPr>
      </p:pic>
      <p:sp>
        <p:nvSpPr>
          <p:cNvPr id="17" name="Slide Number Placeholder 3">
            <a:extLst>
              <a:ext uri="{FF2B5EF4-FFF2-40B4-BE49-F238E27FC236}">
                <a16:creationId xmlns:a16="http://schemas.microsoft.com/office/drawing/2014/main" id="{A5C3778D-5F44-D33D-FF07-A2C04CD3C92D}"/>
              </a:ext>
            </a:extLst>
          </p:cNvPr>
          <p:cNvSpPr txBox="1">
            <a:spLocks/>
          </p:cNvSpPr>
          <p:nvPr/>
        </p:nvSpPr>
        <p:spPr>
          <a:xfrm>
            <a:off x="17373600" y="9670256"/>
            <a:ext cx="876042" cy="547688"/>
          </a:xfrm>
          <a:prstGeom prst="rect">
            <a:avLst/>
          </a:prstGeom>
        </p:spPr>
        <p:txBody>
          <a:bodyPr vert="horz" lIns="137160" tIns="68580" rIns="137160" bIns="6858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fontAlgn="base">
              <a:spcBef>
                <a:spcPct val="0"/>
              </a:spcBef>
              <a:spcAft>
                <a:spcPts val="900"/>
              </a:spcAft>
              <a:defRPr/>
            </a:pPr>
            <a:fld id="{CED55513-1DDA-4488-8617-BC8475D3E719}" type="slidenum">
              <a:rPr lang="en-US" altLang="en-US" sz="1575" smtClean="0">
                <a:solidFill>
                  <a:srgbClr val="FFFFFF"/>
                </a:solidFill>
                <a:latin typeface="Arial" panose="020B0604020202020204"/>
              </a:rPr>
              <a:pPr defTabSz="1371600" fontAlgn="base">
                <a:spcBef>
                  <a:spcPct val="0"/>
                </a:spcBef>
                <a:spcAft>
                  <a:spcPts val="900"/>
                </a:spcAft>
                <a:defRPr/>
              </a:pPr>
              <a:t>4</a:t>
            </a:fld>
            <a:endParaRPr lang="en-US" altLang="en-US" sz="1575" dirty="0">
              <a:solidFill>
                <a:srgbClr val="FFFFFF"/>
              </a:solidFill>
              <a:latin typeface="Arial" panose="020B0604020202020204"/>
            </a:endParaRPr>
          </a:p>
        </p:txBody>
      </p:sp>
      <p:sp>
        <p:nvSpPr>
          <p:cNvPr id="2" name="TextBox 1">
            <a:extLst>
              <a:ext uri="{FF2B5EF4-FFF2-40B4-BE49-F238E27FC236}">
                <a16:creationId xmlns:a16="http://schemas.microsoft.com/office/drawing/2014/main" id="{641489F1-06E7-4E32-C554-8C3D4C95D867}"/>
              </a:ext>
            </a:extLst>
          </p:cNvPr>
          <p:cNvSpPr txBox="1"/>
          <p:nvPr/>
        </p:nvSpPr>
        <p:spPr>
          <a:xfrm>
            <a:off x="1905000" y="2133272"/>
            <a:ext cx="15240000" cy="5016758"/>
          </a:xfrm>
          <a:prstGeom prst="rect">
            <a:avLst/>
          </a:prstGeom>
          <a:noFill/>
        </p:spPr>
        <p:txBody>
          <a:bodyPr wrap="square" rtlCol="0">
            <a:spAutoFit/>
          </a:bodyPr>
          <a:lstStyle/>
          <a:p>
            <a:r>
              <a:rPr lang="en-US" sz="8000" dirty="0">
                <a:solidFill>
                  <a:schemeClr val="bg1"/>
                </a:solidFill>
              </a:rPr>
              <a:t>The current Enacted Budget requires each school district to collect certain information around FAFSA from each high school senior</a:t>
            </a:r>
          </a:p>
        </p:txBody>
      </p:sp>
    </p:spTree>
    <p:extLst>
      <p:ext uri="{BB962C8B-B14F-4D97-AF65-F5344CB8AC3E}">
        <p14:creationId xmlns:p14="http://schemas.microsoft.com/office/powerpoint/2010/main" val="289458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33B"/>
        </a:solidFill>
        <a:effectLst/>
      </p:bgPr>
    </p:bg>
    <p:spTree>
      <p:nvGrpSpPr>
        <p:cNvPr id="1" name=""/>
        <p:cNvGrpSpPr/>
        <p:nvPr/>
      </p:nvGrpSpPr>
      <p:grpSpPr>
        <a:xfrm>
          <a:off x="0" y="0"/>
          <a:ext cx="0" cy="0"/>
          <a:chOff x="0" y="0"/>
          <a:chExt cx="0" cy="0"/>
        </a:xfrm>
      </p:grpSpPr>
      <p:sp>
        <p:nvSpPr>
          <p:cNvPr id="14" name="Freeform 14"/>
          <p:cNvSpPr/>
          <p:nvPr/>
        </p:nvSpPr>
        <p:spPr>
          <a:xfrm>
            <a:off x="11801545" y="5421145"/>
            <a:ext cx="1221784" cy="1201930"/>
          </a:xfrm>
          <a:custGeom>
            <a:avLst/>
            <a:gdLst/>
            <a:ahLst/>
            <a:cxnLst/>
            <a:rect l="l" t="t" r="r" b="b"/>
            <a:pathLst>
              <a:path w="1221784" h="1201930">
                <a:moveTo>
                  <a:pt x="0" y="0"/>
                </a:moveTo>
                <a:lnTo>
                  <a:pt x="1221784" y="0"/>
                </a:lnTo>
                <a:lnTo>
                  <a:pt x="1221784" y="1201930"/>
                </a:lnTo>
                <a:lnTo>
                  <a:pt x="0" y="120193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pic>
        <p:nvPicPr>
          <p:cNvPr id="24" name="Picture 23" descr="A blue and white logo&#10;&#10;Description automatically generated">
            <a:extLst>
              <a:ext uri="{FF2B5EF4-FFF2-40B4-BE49-F238E27FC236}">
                <a16:creationId xmlns:a16="http://schemas.microsoft.com/office/drawing/2014/main" id="{95470E12-BC24-86D6-6473-D222E0B98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0" y="8342609"/>
            <a:ext cx="1214607" cy="957396"/>
          </a:xfrm>
          <a:prstGeom prst="rect">
            <a:avLst/>
          </a:prstGeom>
        </p:spPr>
      </p:pic>
      <p:sp>
        <p:nvSpPr>
          <p:cNvPr id="17" name="Slide Number Placeholder 3">
            <a:extLst>
              <a:ext uri="{FF2B5EF4-FFF2-40B4-BE49-F238E27FC236}">
                <a16:creationId xmlns:a16="http://schemas.microsoft.com/office/drawing/2014/main" id="{A5C3778D-5F44-D33D-FF07-A2C04CD3C92D}"/>
              </a:ext>
            </a:extLst>
          </p:cNvPr>
          <p:cNvSpPr txBox="1">
            <a:spLocks/>
          </p:cNvSpPr>
          <p:nvPr/>
        </p:nvSpPr>
        <p:spPr>
          <a:xfrm>
            <a:off x="17373600" y="9670256"/>
            <a:ext cx="876042" cy="547688"/>
          </a:xfrm>
          <a:prstGeom prst="rect">
            <a:avLst/>
          </a:prstGeom>
        </p:spPr>
        <p:txBody>
          <a:bodyPr vert="horz" lIns="137160" tIns="68580" rIns="137160" bIns="6858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fontAlgn="base">
              <a:spcBef>
                <a:spcPct val="0"/>
              </a:spcBef>
              <a:spcAft>
                <a:spcPts val="900"/>
              </a:spcAft>
              <a:defRPr/>
            </a:pPr>
            <a:fld id="{CED55513-1DDA-4488-8617-BC8475D3E719}" type="slidenum">
              <a:rPr lang="en-US" altLang="en-US" sz="1575" smtClean="0">
                <a:solidFill>
                  <a:srgbClr val="FFFFFF"/>
                </a:solidFill>
                <a:latin typeface="Arial" panose="020B0604020202020204"/>
              </a:rPr>
              <a:pPr defTabSz="1371600" fontAlgn="base">
                <a:spcBef>
                  <a:spcPct val="0"/>
                </a:spcBef>
                <a:spcAft>
                  <a:spcPts val="900"/>
                </a:spcAft>
                <a:defRPr/>
              </a:pPr>
              <a:t>5</a:t>
            </a:fld>
            <a:endParaRPr lang="en-US" altLang="en-US" sz="1575" dirty="0">
              <a:solidFill>
                <a:srgbClr val="FFFFFF"/>
              </a:solidFill>
              <a:latin typeface="Arial" panose="020B0604020202020204"/>
            </a:endParaRPr>
          </a:p>
        </p:txBody>
      </p:sp>
      <p:grpSp>
        <p:nvGrpSpPr>
          <p:cNvPr id="2" name="Group 1">
            <a:extLst>
              <a:ext uri="{FF2B5EF4-FFF2-40B4-BE49-F238E27FC236}">
                <a16:creationId xmlns:a16="http://schemas.microsoft.com/office/drawing/2014/main" id="{FA6B4037-E71A-7627-6E66-866D4D1E9C34}"/>
              </a:ext>
            </a:extLst>
          </p:cNvPr>
          <p:cNvGrpSpPr/>
          <p:nvPr/>
        </p:nvGrpSpPr>
        <p:grpSpPr>
          <a:xfrm>
            <a:off x="2654996" y="1658016"/>
            <a:ext cx="12845702" cy="1030405"/>
            <a:chOff x="231134" y="-2948249"/>
            <a:chExt cx="12974609" cy="1276292"/>
          </a:xfrm>
        </p:grpSpPr>
        <p:sp>
          <p:nvSpPr>
            <p:cNvPr id="3" name="Rectangle 2">
              <a:extLst>
                <a:ext uri="{FF2B5EF4-FFF2-40B4-BE49-F238E27FC236}">
                  <a16:creationId xmlns:a16="http://schemas.microsoft.com/office/drawing/2014/main" id="{EB28D18E-34C9-4999-D193-F4BA19FD307B}"/>
                </a:ext>
              </a:extLst>
            </p:cNvPr>
            <p:cNvSpPr/>
            <p:nvPr/>
          </p:nvSpPr>
          <p:spPr>
            <a:xfrm>
              <a:off x="231134" y="-2948249"/>
              <a:ext cx="12865224" cy="1267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3004B349-4E1B-82AB-0CBF-2AA442FA5AB6}"/>
                </a:ext>
              </a:extLst>
            </p:cNvPr>
            <p:cNvSpPr txBox="1"/>
            <p:nvPr/>
          </p:nvSpPr>
          <p:spPr>
            <a:xfrm>
              <a:off x="340519" y="-2939157"/>
              <a:ext cx="12865224" cy="126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000" kern="1200" dirty="0"/>
                <a:t>FAFSA Completion </a:t>
              </a:r>
              <a:r>
                <a:rPr lang="en-US" sz="4000" dirty="0"/>
                <a:t>Initiative</a:t>
              </a:r>
              <a:endParaRPr lang="en-US" sz="4000" kern="1200" dirty="0"/>
            </a:p>
          </p:txBody>
        </p:sp>
      </p:grpSp>
      <p:grpSp>
        <p:nvGrpSpPr>
          <p:cNvPr id="5" name="Group 4">
            <a:extLst>
              <a:ext uri="{FF2B5EF4-FFF2-40B4-BE49-F238E27FC236}">
                <a16:creationId xmlns:a16="http://schemas.microsoft.com/office/drawing/2014/main" id="{9F986BB5-4B52-41F5-D683-CC2318975B6E}"/>
              </a:ext>
            </a:extLst>
          </p:cNvPr>
          <p:cNvGrpSpPr/>
          <p:nvPr/>
        </p:nvGrpSpPr>
        <p:grpSpPr>
          <a:xfrm>
            <a:off x="2654996" y="2451618"/>
            <a:ext cx="12845702" cy="5890992"/>
            <a:chOff x="6159" y="1208432"/>
            <a:chExt cx="12962743" cy="6399541"/>
          </a:xfrm>
        </p:grpSpPr>
        <p:sp>
          <p:nvSpPr>
            <p:cNvPr id="7" name="Rectangle 6">
              <a:extLst>
                <a:ext uri="{FF2B5EF4-FFF2-40B4-BE49-F238E27FC236}">
                  <a16:creationId xmlns:a16="http://schemas.microsoft.com/office/drawing/2014/main" id="{96A4E95A-06A2-3250-EE14-FBDEB44D4133}"/>
                </a:ext>
              </a:extLst>
            </p:cNvPr>
            <p:cNvSpPr/>
            <p:nvPr/>
          </p:nvSpPr>
          <p:spPr>
            <a:xfrm>
              <a:off x="6159" y="1309515"/>
              <a:ext cx="12865481" cy="629845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1D11914B-709F-06D0-9D79-675349D68451}"/>
                </a:ext>
              </a:extLst>
            </p:cNvPr>
            <p:cNvSpPr txBox="1"/>
            <p:nvPr/>
          </p:nvSpPr>
          <p:spPr>
            <a:xfrm>
              <a:off x="103421" y="1208432"/>
              <a:ext cx="12865481" cy="6298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342900" marR="0" lvl="0" indent="-342900">
                <a:spcBef>
                  <a:spcPts val="0"/>
                </a:spcBef>
                <a:spcAft>
                  <a:spcPts val="0"/>
                </a:spcAft>
                <a:buFont typeface="Times New Roman" panose="02020603050405020304" pitchFamily="18" charset="0"/>
                <a:buChar char="•"/>
                <a:tabLst>
                  <a:tab pos="457200" algn="l"/>
                </a:tabLst>
              </a:pPr>
              <a:r>
                <a:rPr lang="en-US" sz="4400" kern="100" dirty="0">
                  <a:effectLst/>
                  <a:latin typeface="+mj-lt"/>
                  <a:ea typeface="Calibri" panose="020F0502020204030204" pitchFamily="34" charset="0"/>
                  <a:cs typeface="Times New Roman" panose="02020603050405020304" pitchFamily="18" charset="0"/>
                </a:rPr>
                <a:t>The Department is supportive of measures to ensure FAFSA completion.</a:t>
              </a:r>
            </a:p>
            <a:p>
              <a:pPr marL="342900" marR="0" lvl="0" indent="-342900">
                <a:spcBef>
                  <a:spcPts val="0"/>
                </a:spcBef>
                <a:spcAft>
                  <a:spcPts val="0"/>
                </a:spcAft>
                <a:buFont typeface="Times New Roman" panose="02020603050405020304" pitchFamily="18" charset="0"/>
                <a:buChar char="•"/>
                <a:tabLst>
                  <a:tab pos="457200" algn="l"/>
                </a:tabLst>
              </a:pPr>
              <a:r>
                <a:rPr lang="en-US" sz="4400" kern="100" dirty="0">
                  <a:effectLst/>
                  <a:latin typeface="+mj-lt"/>
                  <a:ea typeface="Calibri"/>
                  <a:cs typeface="Times New Roman"/>
                </a:rPr>
                <a:t>Higher rates of FAFSA completion correlate with higher college enrollment</a:t>
              </a:r>
              <a:r>
                <a:rPr lang="en-US" sz="4400" kern="100" dirty="0">
                  <a:latin typeface="+mj-lt"/>
                  <a:ea typeface="Calibri"/>
                  <a:cs typeface="Times New Roman"/>
                </a:rPr>
                <a:t>,</a:t>
              </a:r>
              <a:r>
                <a:rPr lang="en-US" sz="4400" kern="100" dirty="0">
                  <a:effectLst/>
                  <a:latin typeface="+mj-lt"/>
                  <a:ea typeface="Calibri"/>
                  <a:cs typeface="Times New Roman"/>
                </a:rPr>
                <a:t> participation</a:t>
              </a:r>
              <a:r>
                <a:rPr lang="en-US" sz="4400" kern="100" dirty="0">
                  <a:latin typeface="+mj-lt"/>
                  <a:ea typeface="Calibri"/>
                  <a:cs typeface="Times New Roman"/>
                </a:rPr>
                <a:t>,</a:t>
              </a:r>
              <a:r>
                <a:rPr lang="en-US" sz="4400" kern="100" dirty="0">
                  <a:effectLst/>
                  <a:latin typeface="+mj-lt"/>
                  <a:ea typeface="Calibri"/>
                  <a:cs typeface="Times New Roman"/>
                </a:rPr>
                <a:t> and affordability. </a:t>
              </a:r>
            </a:p>
            <a:p>
              <a:pPr marL="342900" marR="0" lvl="0" indent="-342900">
                <a:spcBef>
                  <a:spcPts val="0"/>
                </a:spcBef>
                <a:spcAft>
                  <a:spcPts val="0"/>
                </a:spcAft>
                <a:buFont typeface="Times New Roman" panose="02020603050405020304" pitchFamily="18" charset="0"/>
                <a:buChar char="•"/>
                <a:tabLst>
                  <a:tab pos="457200" algn="l"/>
                </a:tabLst>
              </a:pPr>
              <a:r>
                <a:rPr lang="en-US" sz="4400" kern="100" dirty="0">
                  <a:effectLst/>
                  <a:latin typeface="+mj-lt"/>
                  <a:ea typeface="Calibri" panose="020F0502020204030204" pitchFamily="34" charset="0"/>
                  <a:cs typeface="Times New Roman" panose="02020603050405020304" pitchFamily="18" charset="0"/>
                </a:rPr>
                <a:t>Presented and approved in an emergency Board of Regents meeting in July 2024.</a:t>
              </a:r>
            </a:p>
            <a:p>
              <a:pPr marL="342900" marR="0" lvl="0" indent="-342900">
                <a:spcBef>
                  <a:spcPts val="0"/>
                </a:spcBef>
                <a:spcAft>
                  <a:spcPts val="0"/>
                </a:spcAft>
                <a:buFont typeface="Times New Roman" panose="02020603050405020304" pitchFamily="18" charset="0"/>
                <a:buChar char="•"/>
                <a:tabLst>
                  <a:tab pos="457200" algn="l"/>
                </a:tabLst>
              </a:pPr>
              <a:r>
                <a:rPr lang="en-US" sz="4400" kern="100" dirty="0">
                  <a:effectLst/>
                  <a:latin typeface="+mj-lt"/>
                  <a:ea typeface="Calibri" panose="020F0502020204030204" pitchFamily="34" charset="0"/>
                  <a:cs typeface="Times New Roman" panose="02020603050405020304" pitchFamily="18" charset="0"/>
                </a:rPr>
                <a:t>Effective for this academic year.</a:t>
              </a:r>
            </a:p>
          </p:txBody>
        </p:sp>
      </p:grpSp>
    </p:spTree>
    <p:extLst>
      <p:ext uri="{BB962C8B-B14F-4D97-AF65-F5344CB8AC3E}">
        <p14:creationId xmlns:p14="http://schemas.microsoft.com/office/powerpoint/2010/main" val="293756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3" y="9601200"/>
            <a:ext cx="18283238" cy="6858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371600" eaLnBrk="0" fontAlgn="base" hangingPunct="0">
              <a:spcBef>
                <a:spcPct val="0"/>
              </a:spcBef>
              <a:spcAft>
                <a:spcPct val="0"/>
              </a:spcAft>
            </a:pPr>
            <a:endParaRPr lang="en-US" sz="2700" dirty="0">
              <a:solidFill>
                <a:prstClr val="white"/>
              </a:solidFill>
              <a:latin typeface="Arial" panose="020B0604020202020204"/>
            </a:endParaRPr>
          </a:p>
        </p:txBody>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0298" y="2846070"/>
            <a:ext cx="149504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B0E58038-8ACE-4AD9-B404-25C603550D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9"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0" fontAlgn="base" hangingPunct="0">
              <a:spcBef>
                <a:spcPct val="0"/>
              </a:spcBef>
              <a:spcAft>
                <a:spcPct val="0"/>
              </a:spcAft>
            </a:pPr>
            <a:endParaRPr lang="en-US" sz="2700" dirty="0">
              <a:solidFill>
                <a:prstClr val="white"/>
              </a:solidFill>
              <a:latin typeface="Arial" panose="020B0604020202020204"/>
            </a:endParaRPr>
          </a:p>
        </p:txBody>
      </p:sp>
      <p:pic>
        <p:nvPicPr>
          <p:cNvPr id="6" name="Picture 5" descr="Students in library">
            <a:extLst>
              <a:ext uri="{FF2B5EF4-FFF2-40B4-BE49-F238E27FC236}">
                <a16:creationId xmlns:a16="http://schemas.microsoft.com/office/drawing/2014/main" id="{71AC20D6-797C-4099-9D1B-0C8C69909FD9}"/>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7377" b="7377"/>
          <a:stretch/>
        </p:blipFill>
        <p:spPr>
          <a:xfrm>
            <a:off x="8964" y="20171"/>
            <a:ext cx="18287970" cy="10401300"/>
          </a:xfrm>
          <a:prstGeom prst="rect">
            <a:avLst/>
          </a:prstGeom>
        </p:spPr>
      </p:pic>
      <p:sp>
        <p:nvSpPr>
          <p:cNvPr id="2" name="Title 1">
            <a:extLst>
              <a:ext uri="{FF2B5EF4-FFF2-40B4-BE49-F238E27FC236}">
                <a16:creationId xmlns:a16="http://schemas.microsoft.com/office/drawing/2014/main" id="{3C57BB3A-E43F-0C9C-6A1E-88D307F419C3}"/>
              </a:ext>
            </a:extLst>
          </p:cNvPr>
          <p:cNvSpPr>
            <a:spLocks noGrp="1"/>
          </p:cNvSpPr>
          <p:nvPr>
            <p:ph type="title"/>
          </p:nvPr>
        </p:nvSpPr>
        <p:spPr>
          <a:xfrm>
            <a:off x="1721718" y="1467510"/>
            <a:ext cx="15087600" cy="5475595"/>
          </a:xfrm>
        </p:spPr>
        <p:txBody>
          <a:bodyPr vert="horz" lIns="137160" tIns="68580" rIns="137160" bIns="68580" rtlCol="0" anchor="b">
            <a:normAutofit/>
          </a:bodyPr>
          <a:lstStyle/>
          <a:p>
            <a:pPr algn="ctr"/>
            <a:r>
              <a:rPr lang="en-US" sz="11500" dirty="0">
                <a:solidFill>
                  <a:schemeClr val="tx1">
                    <a:lumMod val="75000"/>
                    <a:lumOff val="25000"/>
                  </a:schemeClr>
                </a:solidFill>
                <a:latin typeface="Calibri" panose="020F0502020204030204" pitchFamily="34" charset="0"/>
                <a:cs typeface="Calibri" panose="020F0502020204030204" pitchFamily="34" charset="0"/>
              </a:rPr>
              <a:t>What can each </a:t>
            </a:r>
            <a:br>
              <a:rPr lang="en-US" sz="11500" dirty="0">
                <a:solidFill>
                  <a:schemeClr val="tx1">
                    <a:lumMod val="75000"/>
                    <a:lumOff val="25000"/>
                  </a:schemeClr>
                </a:solidFill>
                <a:latin typeface="Calibri" panose="020F0502020204030204" pitchFamily="34" charset="0"/>
                <a:cs typeface="Calibri" panose="020F0502020204030204" pitchFamily="34" charset="0"/>
              </a:rPr>
            </a:br>
            <a:r>
              <a:rPr lang="en-US" sz="11500" dirty="0">
                <a:solidFill>
                  <a:schemeClr val="tx1">
                    <a:lumMod val="75000"/>
                    <a:lumOff val="25000"/>
                  </a:schemeClr>
                </a:solidFill>
                <a:latin typeface="Calibri" panose="020F0502020204030204" pitchFamily="34" charset="0"/>
                <a:cs typeface="Calibri" panose="020F0502020204030204" pitchFamily="34" charset="0"/>
              </a:rPr>
              <a:t>school district expect?</a:t>
            </a:r>
          </a:p>
        </p:txBody>
      </p:sp>
      <p:cxnSp>
        <p:nvCxnSpPr>
          <p:cNvPr id="17" name="Straight Connector 16">
            <a:extLst>
              <a:ext uri="{FF2B5EF4-FFF2-40B4-BE49-F238E27FC236}">
                <a16:creationId xmlns:a16="http://schemas.microsoft.com/office/drawing/2014/main" id="{38A34772-9011-42B5-AA63-FD6DEC92EE7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0298" y="2866119"/>
            <a:ext cx="14950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hidden="1">
            <a:extLst>
              <a:ext uri="{FF2B5EF4-FFF2-40B4-BE49-F238E27FC236}">
                <a16:creationId xmlns:a16="http://schemas.microsoft.com/office/drawing/2014/main" id="{82BCDE19-2810-4337-9C49-8589C4217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 y="9601200"/>
            <a:ext cx="18288000" cy="6858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371600" eaLnBrk="0" fontAlgn="base" hangingPunct="0">
              <a:spcBef>
                <a:spcPct val="0"/>
              </a:spcBef>
              <a:spcAft>
                <a:spcPct val="0"/>
              </a:spcAft>
            </a:pPr>
            <a:endParaRPr lang="en-US" sz="2700" dirty="0">
              <a:solidFill>
                <a:prstClr val="white"/>
              </a:solidFill>
              <a:latin typeface="Arial" panose="020B0604020202020204"/>
            </a:endParaRPr>
          </a:p>
        </p:txBody>
      </p:sp>
      <p:pic>
        <p:nvPicPr>
          <p:cNvPr id="5" name="Picture 4" descr="A blue and white logo&#10;&#10;Description automatically generated">
            <a:extLst>
              <a:ext uri="{FF2B5EF4-FFF2-40B4-BE49-F238E27FC236}">
                <a16:creationId xmlns:a16="http://schemas.microsoft.com/office/drawing/2014/main" id="{3F86B599-17FD-9BED-085F-EF7F24899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3555" y="9220191"/>
            <a:ext cx="1214607" cy="957396"/>
          </a:xfrm>
          <a:prstGeom prst="rect">
            <a:avLst/>
          </a:prstGeom>
        </p:spPr>
      </p:pic>
      <p:sp>
        <p:nvSpPr>
          <p:cNvPr id="7" name="Content Placeholder 6">
            <a:extLst>
              <a:ext uri="{FF2B5EF4-FFF2-40B4-BE49-F238E27FC236}">
                <a16:creationId xmlns:a16="http://schemas.microsoft.com/office/drawing/2014/main" id="{FB0D6A32-C428-7B64-C02F-685CA47ABE9C}"/>
              </a:ext>
            </a:extLst>
          </p:cNvPr>
          <p:cNvSpPr>
            <a:spLocks noGrp="1"/>
          </p:cNvSpPr>
          <p:nvPr>
            <p:ph sz="quarter" idx="10"/>
          </p:nvPr>
        </p:nvSpPr>
        <p:spPr>
          <a:xfrm>
            <a:off x="0" y="1866900"/>
            <a:ext cx="18288000" cy="7717632"/>
          </a:xfrm>
        </p:spPr>
        <p:txBody>
          <a:bodyPr/>
          <a:lstStyle/>
          <a:p>
            <a:r>
              <a:rPr lang="en-US" dirty="0"/>
              <a:t> </a:t>
            </a:r>
          </a:p>
        </p:txBody>
      </p:sp>
    </p:spTree>
    <p:extLst>
      <p:ext uri="{BB962C8B-B14F-4D97-AF65-F5344CB8AC3E}">
        <p14:creationId xmlns:p14="http://schemas.microsoft.com/office/powerpoint/2010/main" val="14378613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33B"/>
        </a:solidFill>
        <a:effectLst/>
      </p:bgPr>
    </p:bg>
    <p:spTree>
      <p:nvGrpSpPr>
        <p:cNvPr id="1" name=""/>
        <p:cNvGrpSpPr/>
        <p:nvPr/>
      </p:nvGrpSpPr>
      <p:grpSpPr>
        <a:xfrm>
          <a:off x="0" y="0"/>
          <a:ext cx="0" cy="0"/>
          <a:chOff x="0" y="0"/>
          <a:chExt cx="0" cy="0"/>
        </a:xfrm>
      </p:grpSpPr>
      <p:sp>
        <p:nvSpPr>
          <p:cNvPr id="14" name="Freeform 14"/>
          <p:cNvSpPr/>
          <p:nvPr/>
        </p:nvSpPr>
        <p:spPr>
          <a:xfrm>
            <a:off x="11801545" y="5421145"/>
            <a:ext cx="1221784" cy="1201930"/>
          </a:xfrm>
          <a:custGeom>
            <a:avLst/>
            <a:gdLst/>
            <a:ahLst/>
            <a:cxnLst/>
            <a:rect l="l" t="t" r="r" b="b"/>
            <a:pathLst>
              <a:path w="1221784" h="1201930">
                <a:moveTo>
                  <a:pt x="0" y="0"/>
                </a:moveTo>
                <a:lnTo>
                  <a:pt x="1221784" y="0"/>
                </a:lnTo>
                <a:lnTo>
                  <a:pt x="1221784" y="1201930"/>
                </a:lnTo>
                <a:lnTo>
                  <a:pt x="0" y="120193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5"/>
          <p:cNvSpPr txBox="1"/>
          <p:nvPr/>
        </p:nvSpPr>
        <p:spPr>
          <a:xfrm>
            <a:off x="2400300" y="863650"/>
            <a:ext cx="13487400" cy="673326"/>
          </a:xfrm>
          <a:prstGeom prst="rect">
            <a:avLst/>
          </a:prstGeom>
        </p:spPr>
        <p:txBody>
          <a:bodyPr wrap="square" lIns="0" tIns="0" rIns="0" bIns="0" rtlCol="0" anchor="t">
            <a:spAutoFit/>
          </a:bodyPr>
          <a:lstStyle/>
          <a:p>
            <a:pPr marL="0" marR="0" lvl="0" indent="0" algn="ctr" defTabSz="914400" rtl="0" eaLnBrk="1" fontAlgn="auto" latinLnBrk="0" hangingPunct="1">
              <a:lnSpc>
                <a:spcPts val="5084"/>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4F6F9"/>
                </a:solidFill>
                <a:effectLst/>
                <a:uLnTx/>
                <a:uFillTx/>
                <a:latin typeface="Calibri"/>
                <a:ea typeface="Arial"/>
                <a:cs typeface="Arial"/>
                <a:sym typeface="Arial"/>
              </a:rPr>
              <a:t>Beginning July 1, 2025</a:t>
            </a:r>
          </a:p>
        </p:txBody>
      </p:sp>
      <p:pic>
        <p:nvPicPr>
          <p:cNvPr id="24" name="Picture 23" descr="A blue and white logo&#10;&#10;Description automatically generated">
            <a:extLst>
              <a:ext uri="{FF2B5EF4-FFF2-40B4-BE49-F238E27FC236}">
                <a16:creationId xmlns:a16="http://schemas.microsoft.com/office/drawing/2014/main" id="{95470E12-BC24-86D6-6473-D222E0B98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0" y="8342609"/>
            <a:ext cx="1214607" cy="957396"/>
          </a:xfrm>
          <a:prstGeom prst="rect">
            <a:avLst/>
          </a:prstGeom>
        </p:spPr>
      </p:pic>
      <p:sp>
        <p:nvSpPr>
          <p:cNvPr id="17" name="Slide Number Placeholder 3">
            <a:extLst>
              <a:ext uri="{FF2B5EF4-FFF2-40B4-BE49-F238E27FC236}">
                <a16:creationId xmlns:a16="http://schemas.microsoft.com/office/drawing/2014/main" id="{A5C3778D-5F44-D33D-FF07-A2C04CD3C92D}"/>
              </a:ext>
            </a:extLst>
          </p:cNvPr>
          <p:cNvSpPr txBox="1">
            <a:spLocks/>
          </p:cNvSpPr>
          <p:nvPr/>
        </p:nvSpPr>
        <p:spPr>
          <a:xfrm>
            <a:off x="17373600" y="9670256"/>
            <a:ext cx="876042" cy="547688"/>
          </a:xfrm>
          <a:prstGeom prst="rect">
            <a:avLst/>
          </a:prstGeom>
        </p:spPr>
        <p:txBody>
          <a:bodyPr vert="horz" lIns="137160" tIns="68580" rIns="137160" bIns="6858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371600" rtl="0" eaLnBrk="1" fontAlgn="base" latinLnBrk="0" hangingPunct="1">
              <a:lnSpc>
                <a:spcPct val="100000"/>
              </a:lnSpc>
              <a:spcBef>
                <a:spcPct val="0"/>
              </a:spcBef>
              <a:spcAft>
                <a:spcPts val="900"/>
              </a:spcAft>
              <a:buClrTx/>
              <a:buSzTx/>
              <a:buFontTx/>
              <a:buNone/>
              <a:tabLst/>
              <a:defRPr/>
            </a:pPr>
            <a:fld id="{CED55513-1DDA-4488-8617-BC8475D3E719}" type="slidenum">
              <a:rPr kumimoji="0" lang="en-US" altLang="en-US" sz="1575"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1371600" rtl="0" eaLnBrk="1" fontAlgn="base" latinLnBrk="0" hangingPunct="1">
                <a:lnSpc>
                  <a:spcPct val="100000"/>
                </a:lnSpc>
                <a:spcBef>
                  <a:spcPct val="0"/>
                </a:spcBef>
                <a:spcAft>
                  <a:spcPts val="900"/>
                </a:spcAft>
                <a:buClrTx/>
                <a:buSzTx/>
                <a:buFontTx/>
                <a:buNone/>
                <a:tabLst/>
                <a:defRPr/>
              </a:pPr>
              <a:t>7</a:t>
            </a:fld>
            <a:endParaRPr kumimoji="0" lang="en-US" altLang="en-US" sz="1575"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FA6B4037-E71A-7627-6E66-866D4D1E9C34}"/>
              </a:ext>
            </a:extLst>
          </p:cNvPr>
          <p:cNvGrpSpPr/>
          <p:nvPr/>
        </p:nvGrpSpPr>
        <p:grpSpPr>
          <a:xfrm>
            <a:off x="2400300" y="1658015"/>
            <a:ext cx="12992100" cy="1656685"/>
            <a:chOff x="-26118" y="-2948249"/>
            <a:chExt cx="13122476" cy="1267200"/>
          </a:xfrm>
        </p:grpSpPr>
        <p:sp>
          <p:nvSpPr>
            <p:cNvPr id="3" name="Rectangle 2">
              <a:extLst>
                <a:ext uri="{FF2B5EF4-FFF2-40B4-BE49-F238E27FC236}">
                  <a16:creationId xmlns:a16="http://schemas.microsoft.com/office/drawing/2014/main" id="{EB28D18E-34C9-4999-D193-F4BA19FD307B}"/>
                </a:ext>
              </a:extLst>
            </p:cNvPr>
            <p:cNvSpPr/>
            <p:nvPr/>
          </p:nvSpPr>
          <p:spPr>
            <a:xfrm>
              <a:off x="231134" y="-2948249"/>
              <a:ext cx="12865224" cy="1267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3004B349-4E1B-82AB-0CBF-2AA442FA5AB6}"/>
                </a:ext>
              </a:extLst>
            </p:cNvPr>
            <p:cNvSpPr txBox="1"/>
            <p:nvPr/>
          </p:nvSpPr>
          <p:spPr>
            <a:xfrm>
              <a:off x="-26118" y="-2801594"/>
              <a:ext cx="12865224" cy="686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78816" rIns="312928" bIns="178816" numCol="1" spcCol="1270" anchor="ctr" anchorCtr="0">
              <a:noAutofit/>
            </a:bodyPr>
            <a:lstStyle/>
            <a:p>
              <a:pPr marL="0" marR="0" lvl="0" indent="0" algn="ctr" defTabSz="1955800" rtl="0" eaLnBrk="1" fontAlgn="auto" latinLnBrk="0" hangingPunct="1">
                <a:lnSpc>
                  <a:spcPct val="90000"/>
                </a:lnSpc>
                <a:spcBef>
                  <a:spcPct val="0"/>
                </a:spcBef>
                <a:spcAft>
                  <a:spcPct val="350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Each school district will be required to report the following information to the Department annually: </a:t>
              </a:r>
            </a:p>
          </p:txBody>
        </p:sp>
      </p:grpSp>
      <p:grpSp>
        <p:nvGrpSpPr>
          <p:cNvPr id="5" name="Group 4">
            <a:extLst>
              <a:ext uri="{FF2B5EF4-FFF2-40B4-BE49-F238E27FC236}">
                <a16:creationId xmlns:a16="http://schemas.microsoft.com/office/drawing/2014/main" id="{9F986BB5-4B52-41F5-D683-CC2318975B6E}"/>
              </a:ext>
            </a:extLst>
          </p:cNvPr>
          <p:cNvGrpSpPr/>
          <p:nvPr/>
        </p:nvGrpSpPr>
        <p:grpSpPr>
          <a:xfrm>
            <a:off x="2654996" y="3506432"/>
            <a:ext cx="12749318" cy="6513868"/>
            <a:chOff x="-10386" y="1271615"/>
            <a:chExt cx="12882026" cy="6336358"/>
          </a:xfrm>
        </p:grpSpPr>
        <p:sp>
          <p:nvSpPr>
            <p:cNvPr id="7" name="Rectangle 6">
              <a:extLst>
                <a:ext uri="{FF2B5EF4-FFF2-40B4-BE49-F238E27FC236}">
                  <a16:creationId xmlns:a16="http://schemas.microsoft.com/office/drawing/2014/main" id="{96A4E95A-06A2-3250-EE14-FBDEB44D4133}"/>
                </a:ext>
              </a:extLst>
            </p:cNvPr>
            <p:cNvSpPr/>
            <p:nvPr/>
          </p:nvSpPr>
          <p:spPr>
            <a:xfrm>
              <a:off x="6159" y="1309515"/>
              <a:ext cx="12865481" cy="629845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11914B-709F-06D0-9D79-675349D68451}"/>
                </a:ext>
              </a:extLst>
            </p:cNvPr>
            <p:cNvSpPr txBox="1"/>
            <p:nvPr/>
          </p:nvSpPr>
          <p:spPr>
            <a:xfrm>
              <a:off x="-10386" y="1271615"/>
              <a:ext cx="12865481" cy="6235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endParaRPr lang="en-US" sz="2000" b="0" i="0" u="none" strike="noStrike" kern="1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4000" b="0" i="0" u="none" strike="noStrike" kern="100" cap="none" spc="0" normalizeH="0" baseline="0" noProof="0" dirty="0">
                  <a:ln>
                    <a:noFill/>
                  </a:ln>
                  <a:solidFill>
                    <a:prstClr val="black">
                      <a:hueOff val="0"/>
                      <a:satOff val="0"/>
                      <a:lumOff val="0"/>
                      <a:alphaOff val="0"/>
                    </a:prstClr>
                  </a:solidFill>
                  <a:effectLst/>
                  <a:uLnTx/>
                  <a:uFillTx/>
                  <a:latin typeface="Calibri"/>
                  <a:ea typeface="Calibri" panose="020F0502020204030204" pitchFamily="34" charset="0"/>
                  <a:cs typeface="Times New Roman" panose="02020603050405020304" pitchFamily="18" charset="0"/>
                </a:rPr>
                <a:t>The total number of students that have completed either the FAFSA (or the New York State DREAM Act application); and</a:t>
              </a:r>
            </a:p>
            <a:p>
              <a:pPr marL="800100" marR="0" lvl="1"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endParaRPr kumimoji="0" lang="en-US" sz="4000" b="0" i="0" u="none" strike="noStrike" kern="100" cap="none" spc="0" normalizeH="0" baseline="0" noProof="0" dirty="0">
                <a:ln>
                  <a:noFill/>
                </a:ln>
                <a:solidFill>
                  <a:prstClr val="black">
                    <a:hueOff val="0"/>
                    <a:satOff val="0"/>
                    <a:lumOff val="0"/>
                    <a:alphaOff val="0"/>
                  </a:prstClr>
                </a:solidFill>
                <a:effectLst/>
                <a:uLnTx/>
                <a:uFillTx/>
                <a:latin typeface="Calibri"/>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4000" b="0" i="0" u="none" strike="noStrike" kern="100" cap="none" spc="0" normalizeH="0" baseline="0" noProof="0" dirty="0">
                  <a:ln>
                    <a:noFill/>
                  </a:ln>
                  <a:solidFill>
                    <a:prstClr val="black">
                      <a:hueOff val="0"/>
                      <a:satOff val="0"/>
                      <a:lumOff val="0"/>
                      <a:alphaOff val="0"/>
                    </a:prstClr>
                  </a:solidFill>
                  <a:effectLst/>
                  <a:uLnTx/>
                  <a:uFillTx/>
                  <a:latin typeface="Calibri"/>
                  <a:ea typeface="Calibri" panose="020F0502020204030204" pitchFamily="34" charset="0"/>
                  <a:cs typeface="Times New Roman" panose="02020603050405020304" pitchFamily="18" charset="0"/>
                </a:rPr>
                <a:t>The number of students who completed a waiver; and</a:t>
              </a:r>
            </a:p>
            <a:p>
              <a:pPr marL="800100" marR="0" lvl="1"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endParaRPr kumimoji="0" lang="en-US" sz="4000" b="0" i="0" u="none" strike="noStrike" kern="100" cap="none" spc="0" normalizeH="0" baseline="0" noProof="0" dirty="0">
                <a:ln>
                  <a:noFill/>
                </a:ln>
                <a:solidFill>
                  <a:prstClr val="black">
                    <a:hueOff val="0"/>
                    <a:satOff val="0"/>
                    <a:lumOff val="0"/>
                    <a:alphaOff val="0"/>
                  </a:prstClr>
                </a:solidFill>
                <a:effectLst/>
                <a:uLnTx/>
                <a:uFillTx/>
                <a:latin typeface="Calibri"/>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4000" b="0" i="0" u="none" strike="noStrike" kern="100" cap="none" spc="0" normalizeH="0" baseline="0" noProof="0" dirty="0">
                  <a:ln>
                    <a:noFill/>
                  </a:ln>
                  <a:solidFill>
                    <a:prstClr val="black">
                      <a:hueOff val="0"/>
                      <a:satOff val="0"/>
                      <a:lumOff val="0"/>
                      <a:alphaOff val="0"/>
                    </a:prstClr>
                  </a:solidFill>
                  <a:effectLst/>
                  <a:uLnTx/>
                  <a:uFillTx/>
                  <a:latin typeface="Calibri"/>
                  <a:ea typeface="Calibri" panose="020F0502020204030204" pitchFamily="34" charset="0"/>
                  <a:cs typeface="Times New Roman" panose="02020603050405020304" pitchFamily="18" charset="0"/>
                </a:rPr>
                <a:t>The total number of seniors enrolled in the school district. </a:t>
              </a:r>
            </a:p>
            <a:p>
              <a:pPr marL="800100" marR="0" lvl="1"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endParaRPr kumimoji="0" lang="en-US" sz="4400" b="0" i="0" u="none" strike="noStrike" kern="100" cap="none" spc="0" normalizeH="0" baseline="0" noProof="0" dirty="0">
                <a:ln>
                  <a:noFill/>
                </a:ln>
                <a:solidFill>
                  <a:prstClr val="black">
                    <a:hueOff val="0"/>
                    <a:satOff val="0"/>
                    <a:lumOff val="0"/>
                    <a:alphaOff val="0"/>
                  </a:prstClr>
                </a:solidFill>
                <a:effectLst/>
                <a:uLnTx/>
                <a:uFillTx/>
                <a:latin typeface="Calibri"/>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9713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4691-783C-29D4-2EBB-AF4617B8727F}"/>
              </a:ext>
            </a:extLst>
          </p:cNvPr>
          <p:cNvSpPr>
            <a:spLocks noGrp="1"/>
          </p:cNvSpPr>
          <p:nvPr>
            <p:ph type="title"/>
          </p:nvPr>
        </p:nvSpPr>
        <p:spPr>
          <a:xfrm>
            <a:off x="1295400" y="0"/>
            <a:ext cx="16078200" cy="2541270"/>
          </a:xfrm>
        </p:spPr>
        <p:txBody>
          <a:bodyPr/>
          <a:lstStyle/>
          <a:p>
            <a:pPr algn="ctr"/>
            <a:r>
              <a:rPr lang="en-US" sz="8000" dirty="0"/>
              <a:t>Notes –</a:t>
            </a:r>
          </a:p>
        </p:txBody>
      </p:sp>
      <p:sp>
        <p:nvSpPr>
          <p:cNvPr id="3" name="Slide Number Placeholder 3">
            <a:extLst>
              <a:ext uri="{FF2B5EF4-FFF2-40B4-BE49-F238E27FC236}">
                <a16:creationId xmlns:a16="http://schemas.microsoft.com/office/drawing/2014/main" id="{E22D7EC4-7D95-3CA0-7886-FC4BAE31769A}"/>
              </a:ext>
            </a:extLst>
          </p:cNvPr>
          <p:cNvSpPr txBox="1">
            <a:spLocks/>
          </p:cNvSpPr>
          <p:nvPr/>
        </p:nvSpPr>
        <p:spPr>
          <a:xfrm>
            <a:off x="17373600" y="9670256"/>
            <a:ext cx="876042" cy="547688"/>
          </a:xfrm>
          <a:prstGeom prst="rect">
            <a:avLst/>
          </a:prstGeom>
        </p:spPr>
        <p:txBody>
          <a:bodyPr vert="horz" lIns="137160" tIns="68580" rIns="137160" bIns="6858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fontAlgn="base">
              <a:spcBef>
                <a:spcPct val="0"/>
              </a:spcBef>
              <a:spcAft>
                <a:spcPts val="900"/>
              </a:spcAft>
              <a:defRPr/>
            </a:pPr>
            <a:fld id="{CED55513-1DDA-4488-8617-BC8475D3E719}" type="slidenum">
              <a:rPr lang="en-US" altLang="en-US" sz="1575" smtClean="0">
                <a:solidFill>
                  <a:srgbClr val="FFFFFF"/>
                </a:solidFill>
                <a:latin typeface="Arial" panose="020B0604020202020204"/>
              </a:rPr>
              <a:pPr defTabSz="1371600" fontAlgn="base">
                <a:spcBef>
                  <a:spcPct val="0"/>
                </a:spcBef>
                <a:spcAft>
                  <a:spcPts val="900"/>
                </a:spcAft>
                <a:defRPr/>
              </a:pPr>
              <a:t>8</a:t>
            </a:fld>
            <a:endParaRPr lang="en-US" altLang="en-US" sz="1575" dirty="0">
              <a:solidFill>
                <a:srgbClr val="FFFFFF"/>
              </a:solidFill>
              <a:latin typeface="Arial" panose="020B0604020202020204"/>
            </a:endParaRPr>
          </a:p>
        </p:txBody>
      </p:sp>
      <p:graphicFrame>
        <p:nvGraphicFramePr>
          <p:cNvPr id="6" name="Diagram 5">
            <a:extLst>
              <a:ext uri="{FF2B5EF4-FFF2-40B4-BE49-F238E27FC236}">
                <a16:creationId xmlns:a16="http://schemas.microsoft.com/office/drawing/2014/main" id="{D7FAB968-0594-ACD1-9FA6-3F5A2E38651B}"/>
              </a:ext>
            </a:extLst>
          </p:cNvPr>
          <p:cNvGraphicFramePr/>
          <p:nvPr>
            <p:extLst>
              <p:ext uri="{D42A27DB-BD31-4B8C-83A1-F6EECF244321}">
                <p14:modId xmlns:p14="http://schemas.microsoft.com/office/powerpoint/2010/main" val="3111011142"/>
              </p:ext>
            </p:extLst>
          </p:nvPr>
        </p:nvGraphicFramePr>
        <p:xfrm>
          <a:off x="228600" y="-190500"/>
          <a:ext cx="17754600" cy="1517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ue and white logo&#10;&#10;Description automatically generated">
            <a:extLst>
              <a:ext uri="{FF2B5EF4-FFF2-40B4-BE49-F238E27FC236}">
                <a16:creationId xmlns:a16="http://schemas.microsoft.com/office/drawing/2014/main" id="{AC7255CE-B1D0-9F65-F6CA-4032EFA8A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73393" y="8801100"/>
            <a:ext cx="1214607" cy="957396"/>
          </a:xfrm>
          <a:prstGeom prst="rect">
            <a:avLst/>
          </a:prstGeom>
        </p:spPr>
      </p:pic>
    </p:spTree>
    <p:extLst>
      <p:ext uri="{BB962C8B-B14F-4D97-AF65-F5344CB8AC3E}">
        <p14:creationId xmlns:p14="http://schemas.microsoft.com/office/powerpoint/2010/main" val="119395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33B"/>
        </a:solidFill>
        <a:effectLst/>
      </p:bgPr>
    </p:bg>
    <p:spTree>
      <p:nvGrpSpPr>
        <p:cNvPr id="1" name=""/>
        <p:cNvGrpSpPr/>
        <p:nvPr/>
      </p:nvGrpSpPr>
      <p:grpSpPr>
        <a:xfrm>
          <a:off x="0" y="0"/>
          <a:ext cx="0" cy="0"/>
          <a:chOff x="0" y="0"/>
          <a:chExt cx="0" cy="0"/>
        </a:xfrm>
      </p:grpSpPr>
      <p:sp>
        <p:nvSpPr>
          <p:cNvPr id="14" name="Freeform 14"/>
          <p:cNvSpPr/>
          <p:nvPr/>
        </p:nvSpPr>
        <p:spPr>
          <a:xfrm>
            <a:off x="11801545" y="5421145"/>
            <a:ext cx="1221784" cy="1201930"/>
          </a:xfrm>
          <a:custGeom>
            <a:avLst/>
            <a:gdLst/>
            <a:ahLst/>
            <a:cxnLst/>
            <a:rect l="l" t="t" r="r" b="b"/>
            <a:pathLst>
              <a:path w="1221784" h="1201930">
                <a:moveTo>
                  <a:pt x="0" y="0"/>
                </a:moveTo>
                <a:lnTo>
                  <a:pt x="1221784" y="0"/>
                </a:lnTo>
                <a:lnTo>
                  <a:pt x="1221784" y="1201930"/>
                </a:lnTo>
                <a:lnTo>
                  <a:pt x="0" y="120193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sp>
        <p:nvSpPr>
          <p:cNvPr id="15" name="TextBox 15"/>
          <p:cNvSpPr txBox="1"/>
          <p:nvPr/>
        </p:nvSpPr>
        <p:spPr>
          <a:xfrm>
            <a:off x="2400300" y="571500"/>
            <a:ext cx="13487400" cy="673326"/>
          </a:xfrm>
          <a:prstGeom prst="rect">
            <a:avLst/>
          </a:prstGeom>
        </p:spPr>
        <p:txBody>
          <a:bodyPr wrap="square" lIns="0" tIns="0" rIns="0" bIns="0" rtlCol="0" anchor="t">
            <a:spAutoFit/>
          </a:bodyPr>
          <a:lstStyle/>
          <a:p>
            <a:pPr algn="ctr">
              <a:lnSpc>
                <a:spcPts val="5084"/>
              </a:lnSpc>
            </a:pPr>
            <a:r>
              <a:rPr lang="en-US" sz="5400" dirty="0">
                <a:solidFill>
                  <a:srgbClr val="F4F6F9"/>
                </a:solidFill>
                <a:latin typeface="+mj-lt"/>
                <a:ea typeface="Arial"/>
                <a:cs typeface="Arial"/>
                <a:sym typeface="Arial"/>
              </a:rPr>
              <a:t>Recommendations</a:t>
            </a:r>
          </a:p>
        </p:txBody>
      </p:sp>
      <p:pic>
        <p:nvPicPr>
          <p:cNvPr id="24" name="Picture 23" descr="A blue and white logo&#10;&#10;Description automatically generated">
            <a:extLst>
              <a:ext uri="{FF2B5EF4-FFF2-40B4-BE49-F238E27FC236}">
                <a16:creationId xmlns:a16="http://schemas.microsoft.com/office/drawing/2014/main" id="{95470E12-BC24-86D6-6473-D222E0B98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6296" y="8657658"/>
            <a:ext cx="1214607" cy="957396"/>
          </a:xfrm>
          <a:prstGeom prst="rect">
            <a:avLst/>
          </a:prstGeom>
        </p:spPr>
      </p:pic>
      <p:sp>
        <p:nvSpPr>
          <p:cNvPr id="17" name="Slide Number Placeholder 3">
            <a:extLst>
              <a:ext uri="{FF2B5EF4-FFF2-40B4-BE49-F238E27FC236}">
                <a16:creationId xmlns:a16="http://schemas.microsoft.com/office/drawing/2014/main" id="{A5C3778D-5F44-D33D-FF07-A2C04CD3C92D}"/>
              </a:ext>
            </a:extLst>
          </p:cNvPr>
          <p:cNvSpPr txBox="1">
            <a:spLocks/>
          </p:cNvSpPr>
          <p:nvPr/>
        </p:nvSpPr>
        <p:spPr>
          <a:xfrm>
            <a:off x="17373600" y="9670256"/>
            <a:ext cx="876042" cy="547688"/>
          </a:xfrm>
          <a:prstGeom prst="rect">
            <a:avLst/>
          </a:prstGeom>
        </p:spPr>
        <p:txBody>
          <a:bodyPr vert="horz" lIns="137160" tIns="68580" rIns="137160" bIns="6858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fontAlgn="base">
              <a:spcBef>
                <a:spcPct val="0"/>
              </a:spcBef>
              <a:spcAft>
                <a:spcPts val="900"/>
              </a:spcAft>
              <a:defRPr/>
            </a:pPr>
            <a:fld id="{CED55513-1DDA-4488-8617-BC8475D3E719}" type="slidenum">
              <a:rPr lang="en-US" altLang="en-US" sz="1575" smtClean="0">
                <a:solidFill>
                  <a:srgbClr val="FFFFFF"/>
                </a:solidFill>
                <a:latin typeface="Arial" panose="020B0604020202020204"/>
              </a:rPr>
              <a:pPr defTabSz="1371600" fontAlgn="base">
                <a:spcBef>
                  <a:spcPct val="0"/>
                </a:spcBef>
                <a:spcAft>
                  <a:spcPts val="900"/>
                </a:spcAft>
                <a:defRPr/>
              </a:pPr>
              <a:t>9</a:t>
            </a:fld>
            <a:endParaRPr lang="en-US" altLang="en-US" sz="1575" dirty="0">
              <a:solidFill>
                <a:srgbClr val="FFFFFF"/>
              </a:solidFill>
              <a:latin typeface="Arial" panose="020B0604020202020204"/>
            </a:endParaRPr>
          </a:p>
        </p:txBody>
      </p:sp>
      <p:sp>
        <p:nvSpPr>
          <p:cNvPr id="2" name="TextBox 1">
            <a:extLst>
              <a:ext uri="{FF2B5EF4-FFF2-40B4-BE49-F238E27FC236}">
                <a16:creationId xmlns:a16="http://schemas.microsoft.com/office/drawing/2014/main" id="{F1858537-EC91-2777-CDC6-F235046C4670}"/>
              </a:ext>
            </a:extLst>
          </p:cNvPr>
          <p:cNvSpPr txBox="1"/>
          <p:nvPr/>
        </p:nvSpPr>
        <p:spPr>
          <a:xfrm>
            <a:off x="1806388" y="1405461"/>
            <a:ext cx="14937496" cy="8002191"/>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200" dirty="0">
                <a:solidFill>
                  <a:schemeClr val="bg1"/>
                </a:solidFill>
              </a:rPr>
              <a:t>Schools and districts are encouraged to visit the HESC website (https://www.hesc.ny.gov/school-counselors/fafsa-completion-initiative/) to review resources that may be useful in meeting the new FAFSA completion requirements. </a:t>
            </a:r>
          </a:p>
          <a:p>
            <a:pPr marL="457200" indent="-457200">
              <a:buFont typeface="Arial" panose="020B0604020202020204" pitchFamily="34" charset="0"/>
              <a:buChar char="•"/>
            </a:pPr>
            <a:endParaRPr lang="en-US" sz="1600" dirty="0">
              <a:solidFill>
                <a:schemeClr val="bg1"/>
              </a:solidFill>
            </a:endParaRPr>
          </a:p>
          <a:p>
            <a:pPr marL="457200" indent="-457200">
              <a:buFont typeface="Arial" panose="020B0604020202020204" pitchFamily="34" charset="0"/>
              <a:buChar char="•"/>
            </a:pPr>
            <a:r>
              <a:rPr lang="en-US" sz="3200" dirty="0">
                <a:solidFill>
                  <a:schemeClr val="bg1"/>
                </a:solidFill>
              </a:rPr>
              <a:t>The FAFSA Completion Initiative enables HESC to share specific, limited information regarding FAFSA and TAP form completions with high schools and school districts across New York, providing customized reports critical for measuring students' progress in completing these forms. </a:t>
            </a:r>
          </a:p>
          <a:p>
            <a:pPr marL="457200" indent="-457200">
              <a:buFont typeface="Arial" panose="020B0604020202020204" pitchFamily="34" charset="0"/>
              <a:buChar char="•"/>
            </a:pPr>
            <a:endParaRPr lang="en-US" sz="1600" dirty="0">
              <a:solidFill>
                <a:schemeClr val="bg1"/>
              </a:solidFill>
            </a:endParaRPr>
          </a:p>
          <a:p>
            <a:pPr marL="457200" indent="-457200">
              <a:buFont typeface="Arial" panose="020B0604020202020204" pitchFamily="34" charset="0"/>
              <a:buChar char="•"/>
            </a:pPr>
            <a:r>
              <a:rPr lang="en-US" sz="3200" dirty="0">
                <a:solidFill>
                  <a:schemeClr val="bg1"/>
                </a:solidFill>
              </a:rPr>
              <a:t>For example, schools and districts can access student-level information by joining HESC’s FAFSA Completion Initiative and entering into a data-sharing agreement. Data access and security agreements are available for review at https://www.hesc.ny.gov/school-counselors/fafsa-completion-initiative/data-access-and-security-agreements/).</a:t>
            </a:r>
          </a:p>
          <a:p>
            <a:endParaRPr lang="en-US" sz="1600" dirty="0">
              <a:solidFill>
                <a:schemeClr val="bg1"/>
              </a:solidFill>
              <a:ea typeface="Calibri"/>
              <a:cs typeface="Calibri"/>
            </a:endParaRPr>
          </a:p>
          <a:p>
            <a:pPr marL="457200" indent="-457200">
              <a:buFont typeface="Arial" panose="020B0604020202020204" pitchFamily="34" charset="0"/>
              <a:buChar char="•"/>
            </a:pPr>
            <a:r>
              <a:rPr lang="en-US" sz="3200" dirty="0">
                <a:solidFill>
                  <a:schemeClr val="bg1"/>
                </a:solidFill>
              </a:rPr>
              <a:t>Alternatively, school districts may develop their own process to comply with the new requirements. </a:t>
            </a:r>
          </a:p>
          <a:p>
            <a:endParaRPr lang="en-US" dirty="0"/>
          </a:p>
        </p:txBody>
      </p:sp>
    </p:spTree>
    <p:extLst>
      <p:ext uri="{BB962C8B-B14F-4D97-AF65-F5344CB8AC3E}">
        <p14:creationId xmlns:p14="http://schemas.microsoft.com/office/powerpoint/2010/main" val="1025747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Retrospect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B47A77A08A9E46A98A3AAD63A2B7DE" ma:contentTypeVersion="6" ma:contentTypeDescription="Create a new document." ma:contentTypeScope="" ma:versionID="28a2b6e8051e9593e22c3d35ef88a625">
  <xsd:schema xmlns:xsd="http://www.w3.org/2001/XMLSchema" xmlns:xs="http://www.w3.org/2001/XMLSchema" xmlns:p="http://schemas.microsoft.com/office/2006/metadata/properties" xmlns:ns2="c9791b86-c611-41d2-befd-5ea01076c1a4" xmlns:ns3="7efc9ec1-d3d4-4a5e-b9f7-85ab9ba69f51" targetNamespace="http://schemas.microsoft.com/office/2006/metadata/properties" ma:root="true" ma:fieldsID="4652bf9c1eaf534455c91b094e5cb151" ns2:_="" ns3:_="">
    <xsd:import namespace="c9791b86-c611-41d2-befd-5ea01076c1a4"/>
    <xsd:import namespace="7efc9ec1-d3d4-4a5e-b9f7-85ab9ba69f5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791b86-c611-41d2-befd-5ea01076c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fc9ec1-d3d4-4a5e-b9f7-85ab9ba69f5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649FD-258D-4849-B634-9E47D2AB2B86}">
  <ds:schemaRefs>
    <ds:schemaRef ds:uri="http://schemas.microsoft.com/sharepoint/v3/contenttype/forms"/>
  </ds:schemaRefs>
</ds:datastoreItem>
</file>

<file path=customXml/itemProps2.xml><?xml version="1.0" encoding="utf-8"?>
<ds:datastoreItem xmlns:ds="http://schemas.openxmlformats.org/officeDocument/2006/customXml" ds:itemID="{5C2CAF33-1FD4-4CCF-ACC7-25E733492846}">
  <ds:schemaRef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7efc9ec1-d3d4-4a5e-b9f7-85ab9ba69f51"/>
    <ds:schemaRef ds:uri="c9791b86-c611-41d2-befd-5ea01076c1a4"/>
    <ds:schemaRef ds:uri="http://schemas.microsoft.com/office/2006/metadata/properties"/>
  </ds:schemaRefs>
</ds:datastoreItem>
</file>

<file path=customXml/itemProps3.xml><?xml version="1.0" encoding="utf-8"?>
<ds:datastoreItem xmlns:ds="http://schemas.openxmlformats.org/officeDocument/2006/customXml" ds:itemID="{0A5D7176-0BC3-4A63-9630-992DCE1EE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791b86-c611-41d2-befd-5ea01076c1a4"/>
    <ds:schemaRef ds:uri="7efc9ec1-d3d4-4a5e-b9f7-85ab9ba69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3269</TotalTime>
  <Words>450</Words>
  <Application>Microsoft Office PowerPoint</Application>
  <PresentationFormat>Custom</PresentationFormat>
  <Paragraphs>69</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Wingdings</vt:lpstr>
      <vt:lpstr>Times New Roman</vt:lpstr>
      <vt:lpstr>Calibri</vt:lpstr>
      <vt:lpstr>Office Theme</vt:lpstr>
      <vt:lpstr>2_RetrospectVTI</vt:lpstr>
      <vt:lpstr>PowerPoint Presentation</vt:lpstr>
      <vt:lpstr>PowerPoint Presentation</vt:lpstr>
      <vt:lpstr>What is the  FAFSA  Completion Initiative?</vt:lpstr>
      <vt:lpstr>PowerPoint Presentation</vt:lpstr>
      <vt:lpstr>PowerPoint Presentation</vt:lpstr>
      <vt:lpstr>What can each  school district expect?</vt:lpstr>
      <vt:lpstr>PowerPoint Presentation</vt:lpstr>
      <vt:lpstr>Notes –</vt:lpstr>
      <vt:lpstr>PowerPoint Presentation</vt:lpstr>
      <vt:lpstr>Asides &amp; Final notes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NYSED 24_25 Test PPT</dc:title>
  <dc:creator>Laura Walker</dc:creator>
  <cp:lastModifiedBy>Amy Thompson</cp:lastModifiedBy>
  <cp:revision>86</cp:revision>
  <dcterms:created xsi:type="dcterms:W3CDTF">2006-08-16T00:00:00Z</dcterms:created>
  <dcterms:modified xsi:type="dcterms:W3CDTF">2025-01-27T18:43:48Z</dcterms:modified>
  <dc:identifier>DAGPI14j3os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0x01010004B47A77A08A9E46A98A3AAD63A2B7DE</vt:lpwstr>
  </property>
</Properties>
</file>