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946900" cy="92837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wer, Lea A" initials="NLA" lastIdx="1" clrIdx="0">
    <p:extLst>
      <p:ext uri="{19B8F6BF-5375-455C-9EA6-DF929625EA0E}">
        <p15:presenceInfo xmlns:p15="http://schemas.microsoft.com/office/powerpoint/2012/main" userId="S::NICHOLLA@buffalostate.edu::21f85a3b-366f-47d9-b3e4-d18def1ae79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6" autoAdjust="0"/>
  </p:normalViewPr>
  <p:slideViewPr>
    <p:cSldViewPr>
      <p:cViewPr>
        <p:scale>
          <a:sx n="57" d="100"/>
          <a:sy n="57" d="100"/>
        </p:scale>
        <p:origin x="196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0587C9-9678-4DC8-A583-6615307C88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47B02545-CF62-48A8-8107-EAE4B514F1D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NYSFAAA Organizational Chart 2019-2020</a:t>
          </a:r>
        </a:p>
      </dgm:t>
    </dgm:pt>
    <dgm:pt modelId="{5381BF2E-8341-407B-9ADD-86F3AD5FCD0C}" type="parTrans" cxnId="{4E597A00-8E28-46D2-9701-FAF010757976}">
      <dgm:prSet/>
      <dgm:spPr/>
      <dgm:t>
        <a:bodyPr/>
        <a:lstStyle/>
        <a:p>
          <a:endParaRPr lang="en-US"/>
        </a:p>
      </dgm:t>
    </dgm:pt>
    <dgm:pt modelId="{09849656-149F-4791-B8E9-9CD6C7D3B664}" type="sibTrans" cxnId="{4E597A00-8E28-46D2-9701-FAF010757976}">
      <dgm:prSet/>
      <dgm:spPr/>
      <dgm:t>
        <a:bodyPr/>
        <a:lstStyle/>
        <a:p>
          <a:endParaRPr lang="en-US"/>
        </a:p>
      </dgm:t>
    </dgm:pt>
    <dgm:pt modelId="{888ECDF2-AE7A-4B86-A881-0F4731CB9E0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President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</a:t>
          </a:r>
        </a:p>
      </dgm:t>
    </dgm:pt>
    <dgm:pt modelId="{22ABA565-373D-49F3-8775-0FFB8A895816}" type="parTrans" cxnId="{39D2597A-91D0-4A28-B861-3348FC7D26CE}">
      <dgm:prSet/>
      <dgm:spPr/>
      <dgm:t>
        <a:bodyPr/>
        <a:lstStyle/>
        <a:p>
          <a:endParaRPr lang="en-US"/>
        </a:p>
      </dgm:t>
    </dgm:pt>
    <dgm:pt modelId="{ECD7E68F-AD01-4B88-8D7F-89ECEACD42CF}" type="sibTrans" cxnId="{39D2597A-91D0-4A28-B861-3348FC7D26CE}">
      <dgm:prSet/>
      <dgm:spPr/>
      <dgm:t>
        <a:bodyPr/>
        <a:lstStyle/>
        <a:p>
          <a:endParaRPr lang="en-US"/>
        </a:p>
      </dgm:t>
    </dgm:pt>
    <dgm:pt modelId="{967C20DE-88AA-46E1-9DA4-2DC1649F253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Government Relations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C Barto</a:t>
          </a:r>
        </a:p>
      </dgm:t>
    </dgm:pt>
    <dgm:pt modelId="{2FF196CF-AD37-478A-B9C3-2205C64D74B0}" type="parTrans" cxnId="{52FC3679-F413-42BC-8CA6-F90434CCC645}">
      <dgm:prSet/>
      <dgm:spPr/>
      <dgm:t>
        <a:bodyPr/>
        <a:lstStyle/>
        <a:p>
          <a:endParaRPr lang="en-US"/>
        </a:p>
      </dgm:t>
    </dgm:pt>
    <dgm:pt modelId="{739ACC97-6B73-423A-9B30-9AE059DC9333}" type="sibTrans" cxnId="{52FC3679-F413-42BC-8CA6-F90434CCC645}">
      <dgm:prSet/>
      <dgm:spPr/>
      <dgm:t>
        <a:bodyPr/>
        <a:lstStyle/>
        <a:p>
          <a:endParaRPr lang="en-US"/>
        </a:p>
      </dgm:t>
    </dgm:pt>
    <dgm:pt modelId="{EDCB7A77-E9F2-4A34-B8A6-518E5C3DD44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EASFAAA Representative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</a:t>
          </a:r>
        </a:p>
      </dgm:t>
    </dgm:pt>
    <dgm:pt modelId="{E3F8B1B9-C729-4403-A33C-2D85723B078C}" type="parTrans" cxnId="{E00B4A39-08EB-4B68-8242-4EC8191EF74E}">
      <dgm:prSet/>
      <dgm:spPr/>
      <dgm:t>
        <a:bodyPr/>
        <a:lstStyle/>
        <a:p>
          <a:endParaRPr lang="en-US"/>
        </a:p>
      </dgm:t>
    </dgm:pt>
    <dgm:pt modelId="{7E10CB40-E2DF-470E-9D77-042656795632}" type="sibTrans" cxnId="{E00B4A39-08EB-4B68-8242-4EC8191EF74E}">
      <dgm:prSet/>
      <dgm:spPr/>
      <dgm:t>
        <a:bodyPr/>
        <a:lstStyle/>
        <a:p>
          <a:endParaRPr lang="en-US"/>
        </a:p>
      </dgm:t>
    </dgm:pt>
    <dgm:pt modelId="{1CC0768D-5469-4921-A384-C81810229A6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Secretary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S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Polino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gm:t>
    </dgm:pt>
    <dgm:pt modelId="{4EAF3EA7-C2B2-4388-A007-2D36C9345D04}" type="parTrans" cxnId="{81ADB4E8-64E3-4B98-9CC4-AF5CF194C269}">
      <dgm:prSet/>
      <dgm:spPr/>
      <dgm:t>
        <a:bodyPr/>
        <a:lstStyle/>
        <a:p>
          <a:endParaRPr lang="en-US"/>
        </a:p>
      </dgm:t>
    </dgm:pt>
    <dgm:pt modelId="{866FCC94-DF7A-4761-8728-A50BDDCF9131}" type="sibTrans" cxnId="{81ADB4E8-64E3-4B98-9CC4-AF5CF194C269}">
      <dgm:prSet/>
      <dgm:spPr/>
      <dgm:t>
        <a:bodyPr/>
        <a:lstStyle/>
        <a:p>
          <a:endParaRPr lang="en-US"/>
        </a:p>
      </dgm:t>
    </dgm:pt>
    <dgm:pt modelId="{6E22797F-D665-40C1-A912-917B6F15C71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2020 Conference</a:t>
          </a:r>
        </a:p>
        <a:p>
          <a:pPr marL="0" lvl="0" indent="0" algn="ctr" defTabSz="914400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Evans, J McCarthy</a:t>
          </a:r>
        </a:p>
      </dgm:t>
    </dgm:pt>
    <dgm:pt modelId="{B03845A4-67FD-46FB-B81F-214A95FF3D71}" type="parTrans" cxnId="{6C3FBD34-2F25-4E6E-B8D9-E0C8C5BFAD7B}">
      <dgm:prSet/>
      <dgm:spPr/>
      <dgm:t>
        <a:bodyPr/>
        <a:lstStyle/>
        <a:p>
          <a:endParaRPr lang="en-US"/>
        </a:p>
      </dgm:t>
    </dgm:pt>
    <dgm:pt modelId="{F29B029F-5827-4199-B6F7-3F55CC238DDA}" type="sibTrans" cxnId="{6C3FBD34-2F25-4E6E-B8D9-E0C8C5BFAD7B}">
      <dgm:prSet/>
      <dgm:spPr/>
      <dgm:t>
        <a:bodyPr/>
        <a:lstStyle/>
        <a:p>
          <a:endParaRPr lang="en-US"/>
        </a:p>
      </dgm:t>
    </dgm:pt>
    <dgm:pt modelId="{CA8874FA-4043-4092-A087-98FE137645A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2021 Conference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Hawkins, S Stein</a:t>
          </a:r>
        </a:p>
      </dgm:t>
    </dgm:pt>
    <dgm:pt modelId="{DB394F3D-8EE1-4EE1-9FA1-A0E6862B4183}" type="parTrans" cxnId="{11EFB1B3-6947-4009-B896-94869FB26696}">
      <dgm:prSet/>
      <dgm:spPr/>
      <dgm:t>
        <a:bodyPr/>
        <a:lstStyle/>
        <a:p>
          <a:endParaRPr lang="en-US"/>
        </a:p>
      </dgm:t>
    </dgm:pt>
    <dgm:pt modelId="{5B13BF24-EFDC-4084-B8C4-60ACB01E0A2F}" type="sibTrans" cxnId="{11EFB1B3-6947-4009-B896-94869FB26696}">
      <dgm:prSet/>
      <dgm:spPr/>
      <dgm:t>
        <a:bodyPr/>
        <a:lstStyle/>
        <a:p>
          <a:endParaRPr lang="en-US"/>
        </a:p>
      </dgm:t>
    </dgm:pt>
    <dgm:pt modelId="{F4AA11B7-6E11-4CC5-A553-50C3634A3A0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Treasurer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Godreau</a:t>
          </a:r>
        </a:p>
      </dgm:t>
    </dgm:pt>
    <dgm:pt modelId="{97512DD6-C29A-45E1-838C-13E7599E5D57}" type="parTrans" cxnId="{5B3DBF69-3D0C-47C0-BCC1-810B71270265}">
      <dgm:prSet/>
      <dgm:spPr/>
      <dgm:t>
        <a:bodyPr/>
        <a:lstStyle/>
        <a:p>
          <a:endParaRPr lang="en-US"/>
        </a:p>
      </dgm:t>
    </dgm:pt>
    <dgm:pt modelId="{3F5E60FC-571E-4834-85CD-C7BB93A6B5DB}" type="sibTrans" cxnId="{5B3DBF69-3D0C-47C0-BCC1-810B71270265}">
      <dgm:prSet/>
      <dgm:spPr/>
      <dgm:t>
        <a:bodyPr/>
        <a:lstStyle/>
        <a:p>
          <a:endParaRPr lang="en-US"/>
        </a:p>
      </dgm:t>
    </dgm:pt>
    <dgm:pt modelId="{EB113EBC-5741-4DD9-8C04-69D8D18C02A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Finance, Audit, &amp; Budget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Zasso</a:t>
          </a:r>
        </a:p>
      </dgm:t>
    </dgm:pt>
    <dgm:pt modelId="{0ABF0E86-D668-4CCA-8639-6156E9640F9B}" type="parTrans" cxnId="{544361E0-1CD1-4232-9B54-7EAC6A1DED7E}">
      <dgm:prSet/>
      <dgm:spPr/>
      <dgm:t>
        <a:bodyPr/>
        <a:lstStyle/>
        <a:p>
          <a:endParaRPr lang="en-US"/>
        </a:p>
      </dgm:t>
    </dgm:pt>
    <dgm:pt modelId="{0CADA439-D631-4178-922C-B0A0C9560679}" type="sibTrans" cxnId="{544361E0-1CD1-4232-9B54-7EAC6A1DED7E}">
      <dgm:prSet/>
      <dgm:spPr/>
      <dgm:t>
        <a:bodyPr/>
        <a:lstStyle/>
        <a:p>
          <a:endParaRPr lang="en-US"/>
        </a:p>
      </dgm:t>
    </dgm:pt>
    <dgm:pt modelId="{7025553D-A049-45AC-A553-DB46AB41D1F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Development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 Gilbeaux</a:t>
          </a:r>
        </a:p>
      </dgm:t>
    </dgm:pt>
    <dgm:pt modelId="{0E8952AE-A21D-43EB-ACC0-844C021EB212}" type="parTrans" cxnId="{93BD8D1D-0F75-4820-8352-1B27782E4FAF}">
      <dgm:prSet/>
      <dgm:spPr/>
      <dgm:t>
        <a:bodyPr/>
        <a:lstStyle/>
        <a:p>
          <a:endParaRPr lang="en-US"/>
        </a:p>
      </dgm:t>
    </dgm:pt>
    <dgm:pt modelId="{2476DECB-3818-4737-BC63-7B0BE4AAEA37}" type="sibTrans" cxnId="{93BD8D1D-0F75-4820-8352-1B27782E4FAF}">
      <dgm:prSet/>
      <dgm:spPr/>
      <dgm:t>
        <a:bodyPr/>
        <a:lstStyle/>
        <a:p>
          <a:endParaRPr lang="en-US"/>
        </a:p>
      </dgm:t>
    </dgm:pt>
    <dgm:pt modelId="{A4D780DE-B43B-4150-931A-27FABA748CB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Treasurer Elect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Clary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gm:t>
    </dgm:pt>
    <dgm:pt modelId="{081C4BCF-CD9B-444A-836A-9004500F3144}" type="parTrans" cxnId="{B1F93EFB-2052-409D-BDB4-7BE535320F27}">
      <dgm:prSet/>
      <dgm:spPr/>
      <dgm:t>
        <a:bodyPr/>
        <a:lstStyle/>
        <a:p>
          <a:endParaRPr lang="en-US"/>
        </a:p>
      </dgm:t>
    </dgm:pt>
    <dgm:pt modelId="{F81BF952-A051-44C1-9D1F-A971069C99F9}" type="sibTrans" cxnId="{B1F93EFB-2052-409D-BDB4-7BE535320F27}">
      <dgm:prSet/>
      <dgm:spPr/>
      <dgm:t>
        <a:bodyPr/>
        <a:lstStyle/>
        <a:p>
          <a:endParaRPr lang="en-US"/>
        </a:p>
      </dgm:t>
    </dgm:pt>
    <dgm:pt modelId="{12EDA516-F53B-44B2-B037-4794B5608FE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Regional Treasurers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 Adamczyk, N Bell-Owens, C Roach, A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Wedler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, P Brown, L Villaquiran, J Murphy, N Adner</a:t>
          </a:r>
        </a:p>
      </dgm:t>
    </dgm:pt>
    <dgm:pt modelId="{9219E5A8-7AA2-443D-B555-65F4BFC86B07}" type="parTrans" cxnId="{21A3B595-202E-416C-B1E2-8155D8F11821}">
      <dgm:prSet/>
      <dgm:spPr/>
      <dgm:t>
        <a:bodyPr/>
        <a:lstStyle/>
        <a:p>
          <a:endParaRPr lang="en-US"/>
        </a:p>
      </dgm:t>
    </dgm:pt>
    <dgm:pt modelId="{2630C1AD-CB03-4892-B3CB-EBC5C09BB0D9}" type="sibTrans" cxnId="{21A3B595-202E-416C-B1E2-8155D8F11821}">
      <dgm:prSet/>
      <dgm:spPr/>
      <dgm:t>
        <a:bodyPr/>
        <a:lstStyle/>
        <a:p>
          <a:endParaRPr lang="en-US"/>
        </a:p>
      </dgm:t>
    </dgm:pt>
    <dgm:pt modelId="{A07320B3-093B-4FD7-9D29-62A09A3D8E8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Regional Councilpersons 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Nuwer, BJ Revill, P Donohue, </a:t>
          </a: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Filler, 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J Weglarz, M Bolton, C Jacobi, S Hawkins</a:t>
          </a:r>
        </a:p>
      </dgm:t>
    </dgm:pt>
    <dgm:pt modelId="{1C771335-14D3-44B3-84ED-0FF44CD025BD}" type="parTrans" cxnId="{21988876-4A8B-4F89-BD55-0B600360FAEC}">
      <dgm:prSet/>
      <dgm:spPr/>
      <dgm:t>
        <a:bodyPr/>
        <a:lstStyle/>
        <a:p>
          <a:endParaRPr lang="en-US"/>
        </a:p>
      </dgm:t>
    </dgm:pt>
    <dgm:pt modelId="{F3F0B593-8139-4035-996B-6474AFAD885E}" type="sibTrans" cxnId="{21988876-4A8B-4F89-BD55-0B600360FAEC}">
      <dgm:prSet/>
      <dgm:spPr/>
      <dgm:t>
        <a:bodyPr/>
        <a:lstStyle/>
        <a:p>
          <a:endParaRPr lang="en-US"/>
        </a:p>
      </dgm:t>
    </dgm:pt>
    <dgm:pt modelId="{3C1DE88E-DA26-4CF5-8BA6-C5263C309EC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Novice Training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Nunziato</a:t>
          </a:r>
        </a:p>
      </dgm:t>
    </dgm:pt>
    <dgm:pt modelId="{62556920-069E-407B-B1DE-E4187476D4B0}" type="parTrans" cxnId="{B3670518-8546-4268-834E-58E6B14989B9}">
      <dgm:prSet/>
      <dgm:spPr/>
      <dgm:t>
        <a:bodyPr/>
        <a:lstStyle/>
        <a:p>
          <a:endParaRPr lang="en-US"/>
        </a:p>
      </dgm:t>
    </dgm:pt>
    <dgm:pt modelId="{136A45C1-97E4-4EB2-939B-9DD6A3A3A0A5}" type="sibTrans" cxnId="{B3670518-8546-4268-834E-58E6B14989B9}">
      <dgm:prSet/>
      <dgm:spPr/>
      <dgm:t>
        <a:bodyPr/>
        <a:lstStyle/>
        <a:p>
          <a:endParaRPr lang="en-US"/>
        </a:p>
      </dgm:t>
    </dgm:pt>
    <dgm:pt modelId="{7129487E-32CA-42EB-BC6A-411A6C62C93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</a:t>
          </a:r>
          <a:r>
            <a:rPr kumimoji="0" lang="en-US" altLang="en-US" b="0" i="0" u="none" strike="noStrike" cap="none" normalizeH="0" baseline="3000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nd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 VP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B Smith</a:t>
          </a:r>
        </a:p>
      </dgm:t>
    </dgm:pt>
    <dgm:pt modelId="{C2E60977-ED82-4C39-869F-1EEDE55BC458}" type="parTrans" cxnId="{B5CFE05A-58D5-4A5F-BCBE-2A694542D4B0}">
      <dgm:prSet/>
      <dgm:spPr/>
      <dgm:t>
        <a:bodyPr/>
        <a:lstStyle/>
        <a:p>
          <a:endParaRPr lang="en-US"/>
        </a:p>
      </dgm:t>
    </dgm:pt>
    <dgm:pt modelId="{239A8A6C-948B-43BF-9E8D-43C753383370}" type="sibTrans" cxnId="{B5CFE05A-58D5-4A5F-BCBE-2A694542D4B0}">
      <dgm:prSet/>
      <dgm:spPr/>
      <dgm:t>
        <a:bodyPr/>
        <a:lstStyle/>
        <a:p>
          <a:endParaRPr lang="en-US"/>
        </a:p>
      </dgm:t>
    </dgm:pt>
    <dgm:pt modelId="{079EB69F-1ED0-40A3-8DF4-55072DBDB0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Membership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Vilaquiran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gm:t>
    </dgm:pt>
    <dgm:pt modelId="{341821C0-1C4F-4AD5-80A2-46925226D0ED}" type="parTrans" cxnId="{56C44B21-9FF1-43E6-B072-1BB8426F594F}">
      <dgm:prSet/>
      <dgm:spPr/>
      <dgm:t>
        <a:bodyPr/>
        <a:lstStyle/>
        <a:p>
          <a:endParaRPr lang="en-US"/>
        </a:p>
      </dgm:t>
    </dgm:pt>
    <dgm:pt modelId="{1302E82A-43E8-41CE-BDAF-370EAB212589}" type="sibTrans" cxnId="{56C44B21-9FF1-43E6-B072-1BB8426F594F}">
      <dgm:prSet/>
      <dgm:spPr/>
      <dgm:t>
        <a:bodyPr/>
        <a:lstStyle/>
        <a:p>
          <a:endParaRPr lang="en-US"/>
        </a:p>
      </dgm:t>
    </dgm:pt>
    <dgm:pt modelId="{49791F36-5F0F-48A2-9DA3-B675F6105E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1</a:t>
          </a:r>
          <a:r>
            <a:rPr kumimoji="0" lang="en-US" altLang="en-US" b="0" i="0" u="none" strike="noStrike" cap="none" normalizeH="0" baseline="3000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st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 VP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Evans</a:t>
          </a:r>
        </a:p>
      </dgm:t>
    </dgm:pt>
    <dgm:pt modelId="{73DD0B0E-982E-40D1-8D3A-0A3C74570913}" type="parTrans" cxnId="{3ABD4430-E662-4EF1-9238-38404615C87F}">
      <dgm:prSet/>
      <dgm:spPr/>
      <dgm:t>
        <a:bodyPr/>
        <a:lstStyle/>
        <a:p>
          <a:endParaRPr lang="en-US"/>
        </a:p>
      </dgm:t>
    </dgm:pt>
    <dgm:pt modelId="{90904A03-A168-4D60-96CE-065ABFD129D9}" type="sibTrans" cxnId="{3ABD4430-E662-4EF1-9238-38404615C87F}">
      <dgm:prSet/>
      <dgm:spPr/>
      <dgm:t>
        <a:bodyPr/>
        <a:lstStyle/>
        <a:p>
          <a:endParaRPr lang="en-US"/>
        </a:p>
      </dgm:t>
    </dgm:pt>
    <dgm:pt modelId="{50347353-DBDC-47F0-BD39-23225FD9C3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Governance &amp; Ethics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gm:t>
    </dgm:pt>
    <dgm:pt modelId="{1F8C06F2-1942-4442-80F9-ACFE67C85FFD}" type="parTrans" cxnId="{F524743D-F56C-405F-B2F7-825027045C9A}">
      <dgm:prSet/>
      <dgm:spPr/>
      <dgm:t>
        <a:bodyPr/>
        <a:lstStyle/>
        <a:p>
          <a:endParaRPr lang="en-US"/>
        </a:p>
      </dgm:t>
    </dgm:pt>
    <dgm:pt modelId="{7BEB1841-E5AA-46E7-866C-EC387C04ED34}" type="sibTrans" cxnId="{F524743D-F56C-405F-B2F7-825027045C9A}">
      <dgm:prSet/>
      <dgm:spPr/>
      <dgm:t>
        <a:bodyPr/>
        <a:lstStyle/>
        <a:p>
          <a:endParaRPr lang="en-US"/>
        </a:p>
      </dgm:t>
    </dgm:pt>
    <dgm:pt modelId="{84A092C3-8370-44F4-AE05-8EFCD808C27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Elections &amp; Nominations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gm:t>
    </dgm:pt>
    <dgm:pt modelId="{C1B187FB-E4AE-4643-96F0-CACF2F249BA3}" type="parTrans" cxnId="{8A0B3873-5C9C-41F3-843A-C9897F2EED53}">
      <dgm:prSet/>
      <dgm:spPr/>
      <dgm:t>
        <a:bodyPr/>
        <a:lstStyle/>
        <a:p>
          <a:endParaRPr lang="en-US"/>
        </a:p>
      </dgm:t>
    </dgm:pt>
    <dgm:pt modelId="{5D97AB04-6B47-4CD2-A199-AEAA58E79028}" type="sibTrans" cxnId="{8A0B3873-5C9C-41F3-843A-C9897F2EED53}">
      <dgm:prSet/>
      <dgm:spPr/>
      <dgm:t>
        <a:bodyPr/>
        <a:lstStyle/>
        <a:p>
          <a:endParaRPr lang="en-US"/>
        </a:p>
      </dgm:t>
    </dgm:pt>
    <dgm:pt modelId="{A8A041CE-9D69-4AEB-A82A-EA6B92E3785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Mentoring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Toedecki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, K Lubold</a:t>
          </a:r>
        </a:p>
      </dgm:t>
    </dgm:pt>
    <dgm:pt modelId="{EA305709-58B6-48AB-88FD-7E3E535DED75}" type="parTrans" cxnId="{EC5C34CF-3A32-40EB-8045-AF1B06427CA2}">
      <dgm:prSet/>
      <dgm:spPr/>
      <dgm:t>
        <a:bodyPr/>
        <a:lstStyle/>
        <a:p>
          <a:endParaRPr lang="en-US"/>
        </a:p>
      </dgm:t>
    </dgm:pt>
    <dgm:pt modelId="{5117FD79-C6B5-46B7-8603-41EDDF1F97BF}" type="sibTrans" cxnId="{EC5C34CF-3A32-40EB-8045-AF1B06427CA2}">
      <dgm:prSet/>
      <dgm:spPr/>
      <dgm:t>
        <a:bodyPr/>
        <a:lstStyle/>
        <a:p>
          <a:endParaRPr lang="en-US"/>
        </a:p>
      </dgm:t>
    </dgm:pt>
    <dgm:pt modelId="{9A4940B7-BC54-46CD-8666-F5105FC920F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Awards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Zasso, D Robinson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gm:t>
    </dgm:pt>
    <dgm:pt modelId="{64C93BC8-94A8-4139-A560-75FA155404E6}" type="parTrans" cxnId="{5F697B64-0029-4BB1-B3CF-AB52D8F35B3D}">
      <dgm:prSet/>
      <dgm:spPr/>
      <dgm:t>
        <a:bodyPr/>
        <a:lstStyle/>
        <a:p>
          <a:endParaRPr lang="en-US"/>
        </a:p>
      </dgm:t>
    </dgm:pt>
    <dgm:pt modelId="{8481D9FA-A62B-4E41-B024-E63EF566E058}" type="sibTrans" cxnId="{5F697B64-0029-4BB1-B3CF-AB52D8F35B3D}">
      <dgm:prSet/>
      <dgm:spPr/>
      <dgm:t>
        <a:bodyPr/>
        <a:lstStyle/>
        <a:p>
          <a:endParaRPr lang="en-US"/>
        </a:p>
      </dgm:t>
    </dgm:pt>
    <dgm:pt modelId="{7D090680-ECCB-4EF1-A80F-D7C8157F32A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TICC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Nuwer, S O’Neal</a:t>
          </a:r>
        </a:p>
      </dgm:t>
    </dgm:pt>
    <dgm:pt modelId="{CCC2959A-76C7-4534-8549-3613EE0071DB}" type="parTrans" cxnId="{E5402CF4-3A66-4DAB-8CA7-10B8A0D03628}">
      <dgm:prSet/>
      <dgm:spPr/>
      <dgm:t>
        <a:bodyPr/>
        <a:lstStyle/>
        <a:p>
          <a:endParaRPr lang="en-US"/>
        </a:p>
      </dgm:t>
    </dgm:pt>
    <dgm:pt modelId="{85AB37E1-5A43-4A67-B71D-7D99CD434957}" type="sibTrans" cxnId="{E5402CF4-3A66-4DAB-8CA7-10B8A0D03628}">
      <dgm:prSet/>
      <dgm:spPr/>
      <dgm:t>
        <a:bodyPr/>
        <a:lstStyle/>
        <a:p>
          <a:endParaRPr lang="en-US"/>
        </a:p>
      </dgm:t>
    </dgm:pt>
    <dgm:pt modelId="{E3348781-356B-495F-806E-1142B2D24D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George Chin Scholarship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C Krudis, J Hilbrink</a:t>
          </a:r>
        </a:p>
      </dgm:t>
    </dgm:pt>
    <dgm:pt modelId="{DD15C483-26B4-4EC5-BE5A-F49BC05642F5}" type="parTrans" cxnId="{39D46F7D-7ED7-460D-AADE-3B42F62E5D2E}">
      <dgm:prSet/>
      <dgm:spPr/>
      <dgm:t>
        <a:bodyPr/>
        <a:lstStyle/>
        <a:p>
          <a:endParaRPr lang="en-US"/>
        </a:p>
      </dgm:t>
    </dgm:pt>
    <dgm:pt modelId="{75554992-B05A-46E8-A00E-C57B12D6B5FB}" type="sibTrans" cxnId="{39D46F7D-7ED7-460D-AADE-3B42F62E5D2E}">
      <dgm:prSet/>
      <dgm:spPr/>
      <dgm:t>
        <a:bodyPr/>
        <a:lstStyle/>
        <a:p>
          <a:endParaRPr lang="en-US"/>
        </a:p>
      </dgm:t>
    </dgm:pt>
    <dgm:pt modelId="{4F590236-D528-48EA-AE6F-44ACC9B6FC4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Investment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Leslie, S Godreau</a:t>
          </a:r>
        </a:p>
      </dgm:t>
    </dgm:pt>
    <dgm:pt modelId="{4A622806-6904-42F9-A20F-370AF6683BB2}" type="parTrans" cxnId="{BC9DCD8D-9B3D-4F49-ADF0-55507052E55A}">
      <dgm:prSet/>
      <dgm:spPr/>
      <dgm:t>
        <a:bodyPr/>
        <a:lstStyle/>
        <a:p>
          <a:endParaRPr lang="en-US"/>
        </a:p>
      </dgm:t>
    </dgm:pt>
    <dgm:pt modelId="{1184E362-E64B-45D5-A5A9-8B663CC1BB93}" type="sibTrans" cxnId="{BC9DCD8D-9B3D-4F49-ADF0-55507052E55A}">
      <dgm:prSet/>
      <dgm:spPr/>
      <dgm:t>
        <a:bodyPr/>
        <a:lstStyle/>
        <a:p>
          <a:endParaRPr lang="en-US"/>
        </a:p>
      </dgm:t>
    </dgm:pt>
    <dgm:pt modelId="{980C909D-2B2A-46EA-A0BC-BA84D6358AC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School Outreach &amp; Early Awareness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 Rogers, L Simpson, P Ziegler, A Thompson</a:t>
          </a:r>
        </a:p>
      </dgm:t>
    </dgm:pt>
    <dgm:pt modelId="{398B5603-16B4-4099-8507-0F978FBDE796}" type="parTrans" cxnId="{325FEC3F-EE26-4377-8034-32B064260814}">
      <dgm:prSet/>
      <dgm:spPr/>
      <dgm:t>
        <a:bodyPr/>
        <a:lstStyle/>
        <a:p>
          <a:endParaRPr lang="en-US"/>
        </a:p>
      </dgm:t>
    </dgm:pt>
    <dgm:pt modelId="{DD02DB00-75D1-4A26-8886-22C1DCD3D172}" type="sibTrans" cxnId="{325FEC3F-EE26-4377-8034-32B064260814}">
      <dgm:prSet/>
      <dgm:spPr/>
      <dgm:t>
        <a:bodyPr/>
        <a:lstStyle/>
        <a:p>
          <a:endParaRPr lang="en-US"/>
        </a:p>
      </dgm:t>
    </dgm:pt>
    <dgm:pt modelId="{F3FB503E-66BA-4CDB-9D37-AB31B29F9B4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Non-Traditional Concerns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TBD</a:t>
          </a:r>
        </a:p>
      </dgm:t>
    </dgm:pt>
    <dgm:pt modelId="{C442CBFC-DE66-4C9F-A09D-97F2C18F7B76}" type="parTrans" cxnId="{627D8E2B-6AA5-4C97-AB67-52DC38DFAB61}">
      <dgm:prSet/>
      <dgm:spPr/>
      <dgm:t>
        <a:bodyPr/>
        <a:lstStyle/>
        <a:p>
          <a:endParaRPr lang="en-US"/>
        </a:p>
      </dgm:t>
    </dgm:pt>
    <dgm:pt modelId="{7532D0AA-E3DF-49AF-8128-9614EE4526A8}" type="sibTrans" cxnId="{627D8E2B-6AA5-4C97-AB67-52DC38DFAB61}">
      <dgm:prSet/>
      <dgm:spPr/>
      <dgm:t>
        <a:bodyPr/>
        <a:lstStyle/>
        <a:p>
          <a:endParaRPr lang="en-US"/>
        </a:p>
      </dgm:t>
    </dgm:pt>
    <dgm:pt modelId="{573D9B53-C486-4950-914A-5B77DBED26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Graduate &amp; Professional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Rooker</a:t>
          </a:r>
        </a:p>
      </dgm:t>
    </dgm:pt>
    <dgm:pt modelId="{94AA7DCF-1D27-42EC-B655-723B784F25E0}" type="parTrans" cxnId="{22C93E40-BE48-45B2-A1CA-AB44B71DE7E2}">
      <dgm:prSet/>
      <dgm:spPr/>
      <dgm:t>
        <a:bodyPr/>
        <a:lstStyle/>
        <a:p>
          <a:endParaRPr lang="en-US"/>
        </a:p>
      </dgm:t>
    </dgm:pt>
    <dgm:pt modelId="{1BA4137A-12D1-49DC-BD54-0457E786E3A9}" type="sibTrans" cxnId="{22C93E40-BE48-45B2-A1CA-AB44B71DE7E2}">
      <dgm:prSet/>
      <dgm:spPr/>
      <dgm:t>
        <a:bodyPr/>
        <a:lstStyle/>
        <a:p>
          <a:endParaRPr lang="en-US"/>
        </a:p>
      </dgm:t>
    </dgm:pt>
    <dgm:pt modelId="{01622C0F-F04D-4CB9-9A44-98B14B960E8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Diversity &amp; Inclusion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TBD</a:t>
          </a:r>
        </a:p>
      </dgm:t>
    </dgm:pt>
    <dgm:pt modelId="{F9D4B3B7-BE88-4FC5-A0B1-067C8AD34281}" type="parTrans" cxnId="{87AE3BCD-79A6-4277-9C9F-C0C672D8BED1}">
      <dgm:prSet/>
      <dgm:spPr/>
      <dgm:t>
        <a:bodyPr/>
        <a:lstStyle/>
        <a:p>
          <a:endParaRPr lang="en-US"/>
        </a:p>
      </dgm:t>
    </dgm:pt>
    <dgm:pt modelId="{C1F3A83F-5B78-44C7-82A0-945E00E7E962}" type="sibTrans" cxnId="{87AE3BCD-79A6-4277-9C9F-C0C672D8BED1}">
      <dgm:prSet/>
      <dgm:spPr/>
      <dgm:t>
        <a:bodyPr/>
        <a:lstStyle/>
        <a:p>
          <a:endParaRPr lang="en-US"/>
        </a:p>
      </dgm:t>
    </dgm:pt>
    <dgm:pt modelId="{16FBDEB0-9064-4AEF-B786-7A3E2A34DF2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President Elect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gm:t>
    </dgm:pt>
    <dgm:pt modelId="{06DCA060-C51D-4D19-AD81-E97E96647F09}" type="sibTrans" cxnId="{B1267A74-477F-49F3-9014-7A3B7342EC4D}">
      <dgm:prSet/>
      <dgm:spPr/>
      <dgm:t>
        <a:bodyPr/>
        <a:lstStyle/>
        <a:p>
          <a:endParaRPr lang="en-US"/>
        </a:p>
      </dgm:t>
    </dgm:pt>
    <dgm:pt modelId="{2609D2D1-D7E1-44D0-B354-1A197EE2FB67}" type="parTrans" cxnId="{B1267A74-477F-49F3-9014-7A3B7342EC4D}">
      <dgm:prSet/>
      <dgm:spPr/>
      <dgm:t>
        <a:bodyPr/>
        <a:lstStyle/>
        <a:p>
          <a:endParaRPr lang="en-US"/>
        </a:p>
      </dgm:t>
    </dgm:pt>
    <dgm:pt modelId="{BB65F812-B814-4054-A0F8-AE2A4C7A31D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Statewide Training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K Kelly, L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Athern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-Forster</a:t>
          </a:r>
        </a:p>
      </dgm:t>
    </dgm:pt>
    <dgm:pt modelId="{3D6F32CE-159F-4596-904B-5E9BEA25D936}" type="parTrans" cxnId="{9E16C1EE-169C-4BF7-BA14-4FC0A84E131F}">
      <dgm:prSet/>
      <dgm:spPr/>
      <dgm:t>
        <a:bodyPr/>
        <a:lstStyle/>
        <a:p>
          <a:endParaRPr lang="en-US"/>
        </a:p>
      </dgm:t>
    </dgm:pt>
    <dgm:pt modelId="{A3DD520A-1130-4D19-8E21-6A56367F8DA8}" type="sibTrans" cxnId="{9E16C1EE-169C-4BF7-BA14-4FC0A84E131F}">
      <dgm:prSet/>
      <dgm:spPr/>
      <dgm:t>
        <a:bodyPr/>
        <a:lstStyle/>
        <a:p>
          <a:endParaRPr lang="en-US"/>
        </a:p>
      </dgm:t>
    </dgm:pt>
    <dgm:pt modelId="{AF32258D-C267-45C9-921B-AEB237B895C8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>
              <a:solidFill>
                <a:schemeClr val="tx1"/>
              </a:solidFill>
            </a:rPr>
            <a:t>Financial Literacy</a:t>
          </a:r>
        </a:p>
        <a:p>
          <a:pPr>
            <a:spcAft>
              <a:spcPts val="0"/>
            </a:spcAft>
          </a:pPr>
          <a:r>
            <a:rPr lang="en-US" dirty="0">
              <a:solidFill>
                <a:schemeClr val="tx1"/>
              </a:solidFill>
            </a:rPr>
            <a:t>M Flint-Morgan</a:t>
          </a:r>
        </a:p>
      </dgm:t>
    </dgm:pt>
    <dgm:pt modelId="{351422F1-E3C9-43E6-9BD8-7690BE238227}" type="parTrans" cxnId="{5C125598-2ABF-4A5C-8765-74352F7211A0}">
      <dgm:prSet/>
      <dgm:spPr/>
      <dgm:t>
        <a:bodyPr/>
        <a:lstStyle/>
        <a:p>
          <a:endParaRPr lang="en-US"/>
        </a:p>
      </dgm:t>
    </dgm:pt>
    <dgm:pt modelId="{5D0595E8-72D9-4CBE-8A9C-59E9F0E2858D}" type="sibTrans" cxnId="{5C125598-2ABF-4A5C-8765-74352F7211A0}">
      <dgm:prSet/>
      <dgm:spPr/>
      <dgm:t>
        <a:bodyPr/>
        <a:lstStyle/>
        <a:p>
          <a:endParaRPr lang="en-US"/>
        </a:p>
      </dgm:t>
    </dgm:pt>
    <dgm:pt modelId="{929CF688-58D1-4A00-A18D-61ACB6D269EB}" type="pres">
      <dgm:prSet presAssocID="{1D0587C9-9678-4DC8-A583-6615307C88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702460-2594-478F-9054-4B9DC8B9CED8}" type="pres">
      <dgm:prSet presAssocID="{47B02545-CF62-48A8-8107-EAE4B514F1DB}" presName="hierRoot1" presStyleCnt="0">
        <dgm:presLayoutVars>
          <dgm:hierBranch val="init"/>
        </dgm:presLayoutVars>
      </dgm:prSet>
      <dgm:spPr/>
    </dgm:pt>
    <dgm:pt modelId="{37E5ADA5-D2D1-497A-934C-CCC94D28B1BE}" type="pres">
      <dgm:prSet presAssocID="{47B02545-CF62-48A8-8107-EAE4B514F1DB}" presName="rootComposite1" presStyleCnt="0"/>
      <dgm:spPr/>
    </dgm:pt>
    <dgm:pt modelId="{EA5D1F79-32E8-4704-B977-2CA79CA3799C}" type="pres">
      <dgm:prSet presAssocID="{47B02545-CF62-48A8-8107-EAE4B514F1DB}" presName="rootText1" presStyleLbl="node0" presStyleIdx="0" presStyleCnt="1">
        <dgm:presLayoutVars>
          <dgm:chPref val="3"/>
        </dgm:presLayoutVars>
      </dgm:prSet>
      <dgm:spPr/>
    </dgm:pt>
    <dgm:pt modelId="{1D7DEDD2-67B7-4BEE-B69B-2DDF5AE2A882}" type="pres">
      <dgm:prSet presAssocID="{47B02545-CF62-48A8-8107-EAE4B514F1DB}" presName="rootConnector1" presStyleLbl="node1" presStyleIdx="0" presStyleCnt="0"/>
      <dgm:spPr/>
    </dgm:pt>
    <dgm:pt modelId="{116C6353-955F-47F2-951E-A8BC36E78D11}" type="pres">
      <dgm:prSet presAssocID="{47B02545-CF62-48A8-8107-EAE4B514F1DB}" presName="hierChild2" presStyleCnt="0"/>
      <dgm:spPr/>
    </dgm:pt>
    <dgm:pt modelId="{BE328F4E-3E9B-40B1-91EA-D191DA633609}" type="pres">
      <dgm:prSet presAssocID="{22ABA565-373D-49F3-8775-0FFB8A895816}" presName="Name37" presStyleLbl="parChTrans1D2" presStyleIdx="0" presStyleCnt="7"/>
      <dgm:spPr/>
    </dgm:pt>
    <dgm:pt modelId="{4E3D1EE2-DB18-4E2C-BA49-2CEBBFA24C71}" type="pres">
      <dgm:prSet presAssocID="{888ECDF2-AE7A-4B86-A881-0F4731CB9E04}" presName="hierRoot2" presStyleCnt="0">
        <dgm:presLayoutVars>
          <dgm:hierBranch val="init"/>
        </dgm:presLayoutVars>
      </dgm:prSet>
      <dgm:spPr/>
    </dgm:pt>
    <dgm:pt modelId="{06B2E0DE-784F-41F2-8E2C-C566C88B0142}" type="pres">
      <dgm:prSet presAssocID="{888ECDF2-AE7A-4B86-A881-0F4731CB9E04}" presName="rootComposite" presStyleCnt="0"/>
      <dgm:spPr/>
    </dgm:pt>
    <dgm:pt modelId="{C093D828-6183-4C43-B419-612F08ED3DC4}" type="pres">
      <dgm:prSet presAssocID="{888ECDF2-AE7A-4B86-A881-0F4731CB9E04}" presName="rootText" presStyleLbl="node2" presStyleIdx="0" presStyleCnt="7" custLinFactNeighborX="-1756" custLinFactNeighborY="-5151">
        <dgm:presLayoutVars>
          <dgm:chPref val="3"/>
        </dgm:presLayoutVars>
      </dgm:prSet>
      <dgm:spPr/>
    </dgm:pt>
    <dgm:pt modelId="{49FB7C04-8C0C-4C09-A779-B9C39004EC10}" type="pres">
      <dgm:prSet presAssocID="{888ECDF2-AE7A-4B86-A881-0F4731CB9E04}" presName="rootConnector" presStyleLbl="node2" presStyleIdx="0" presStyleCnt="7"/>
      <dgm:spPr/>
    </dgm:pt>
    <dgm:pt modelId="{00BDE82C-A5FC-4B54-BAF5-62A3AE4D55C0}" type="pres">
      <dgm:prSet presAssocID="{888ECDF2-AE7A-4B86-A881-0F4731CB9E04}" presName="hierChild4" presStyleCnt="0"/>
      <dgm:spPr/>
    </dgm:pt>
    <dgm:pt modelId="{F19CB3CB-6CE7-4761-A67B-A082CC7212CC}" type="pres">
      <dgm:prSet presAssocID="{2FF196CF-AD37-478A-B9C3-2205C64D74B0}" presName="Name37" presStyleLbl="parChTrans1D3" presStyleIdx="0" presStyleCnt="23"/>
      <dgm:spPr/>
    </dgm:pt>
    <dgm:pt modelId="{7F588BA6-9857-4844-9D74-6E7E36C6EB22}" type="pres">
      <dgm:prSet presAssocID="{967C20DE-88AA-46E1-9DA4-2DC1649F2531}" presName="hierRoot2" presStyleCnt="0">
        <dgm:presLayoutVars>
          <dgm:hierBranch val="init"/>
        </dgm:presLayoutVars>
      </dgm:prSet>
      <dgm:spPr/>
    </dgm:pt>
    <dgm:pt modelId="{781355C4-380B-4EAF-9874-19770B1DF156}" type="pres">
      <dgm:prSet presAssocID="{967C20DE-88AA-46E1-9DA4-2DC1649F2531}" presName="rootComposite" presStyleCnt="0"/>
      <dgm:spPr/>
    </dgm:pt>
    <dgm:pt modelId="{1A2A92B6-E0A5-4E2C-94C9-CE108C0B6288}" type="pres">
      <dgm:prSet presAssocID="{967C20DE-88AA-46E1-9DA4-2DC1649F2531}" presName="rootText" presStyleLbl="node3" presStyleIdx="0" presStyleCnt="23">
        <dgm:presLayoutVars>
          <dgm:chPref val="3"/>
        </dgm:presLayoutVars>
      </dgm:prSet>
      <dgm:spPr/>
    </dgm:pt>
    <dgm:pt modelId="{C5F6C7A8-8E7C-4D2D-90CE-F7286B0A1A0F}" type="pres">
      <dgm:prSet presAssocID="{967C20DE-88AA-46E1-9DA4-2DC1649F2531}" presName="rootConnector" presStyleLbl="node3" presStyleIdx="0" presStyleCnt="23"/>
      <dgm:spPr/>
    </dgm:pt>
    <dgm:pt modelId="{7BC45B18-3CE6-445C-866C-8E0FE018315E}" type="pres">
      <dgm:prSet presAssocID="{967C20DE-88AA-46E1-9DA4-2DC1649F2531}" presName="hierChild4" presStyleCnt="0"/>
      <dgm:spPr/>
    </dgm:pt>
    <dgm:pt modelId="{8D148810-0F39-49EC-BBD7-BCBBD10F71BF}" type="pres">
      <dgm:prSet presAssocID="{967C20DE-88AA-46E1-9DA4-2DC1649F2531}" presName="hierChild5" presStyleCnt="0"/>
      <dgm:spPr/>
    </dgm:pt>
    <dgm:pt modelId="{623CF681-BCEE-47E6-8DFD-A5B604C95D44}" type="pres">
      <dgm:prSet presAssocID="{E3F8B1B9-C729-4403-A33C-2D85723B078C}" presName="Name37" presStyleLbl="parChTrans1D3" presStyleIdx="1" presStyleCnt="23"/>
      <dgm:spPr/>
    </dgm:pt>
    <dgm:pt modelId="{760A05F8-4EA7-4339-BF6B-23E3ADB53A5C}" type="pres">
      <dgm:prSet presAssocID="{EDCB7A77-E9F2-4A34-B8A6-518E5C3DD441}" presName="hierRoot2" presStyleCnt="0">
        <dgm:presLayoutVars>
          <dgm:hierBranch val="init"/>
        </dgm:presLayoutVars>
      </dgm:prSet>
      <dgm:spPr/>
    </dgm:pt>
    <dgm:pt modelId="{946CB8A1-C3F8-4625-87C4-E5EB66A67F83}" type="pres">
      <dgm:prSet presAssocID="{EDCB7A77-E9F2-4A34-B8A6-518E5C3DD441}" presName="rootComposite" presStyleCnt="0"/>
      <dgm:spPr/>
    </dgm:pt>
    <dgm:pt modelId="{9A152C87-C4E0-40DF-826E-BE0408C47F32}" type="pres">
      <dgm:prSet presAssocID="{EDCB7A77-E9F2-4A34-B8A6-518E5C3DD441}" presName="rootText" presStyleLbl="node3" presStyleIdx="1" presStyleCnt="23">
        <dgm:presLayoutVars>
          <dgm:chPref val="3"/>
        </dgm:presLayoutVars>
      </dgm:prSet>
      <dgm:spPr/>
    </dgm:pt>
    <dgm:pt modelId="{04B105B6-7445-467E-964F-F58206971282}" type="pres">
      <dgm:prSet presAssocID="{EDCB7A77-E9F2-4A34-B8A6-518E5C3DD441}" presName="rootConnector" presStyleLbl="node3" presStyleIdx="1" presStyleCnt="23"/>
      <dgm:spPr/>
    </dgm:pt>
    <dgm:pt modelId="{219586F4-AC68-4306-8FB1-139AEE7CC0DA}" type="pres">
      <dgm:prSet presAssocID="{EDCB7A77-E9F2-4A34-B8A6-518E5C3DD441}" presName="hierChild4" presStyleCnt="0"/>
      <dgm:spPr/>
    </dgm:pt>
    <dgm:pt modelId="{0213711B-5849-4B87-9156-A83721D3184C}" type="pres">
      <dgm:prSet presAssocID="{EDCB7A77-E9F2-4A34-B8A6-518E5C3DD441}" presName="hierChild5" presStyleCnt="0"/>
      <dgm:spPr/>
    </dgm:pt>
    <dgm:pt modelId="{A8884B77-F260-4B8D-8170-F9E50B83480C}" type="pres">
      <dgm:prSet presAssocID="{1C771335-14D3-44B3-84ED-0FF44CD025BD}" presName="Name37" presStyleLbl="parChTrans1D3" presStyleIdx="2" presStyleCnt="23"/>
      <dgm:spPr/>
    </dgm:pt>
    <dgm:pt modelId="{096E37B1-B396-4EBE-AEC9-E43E42C6C981}" type="pres">
      <dgm:prSet presAssocID="{A07320B3-093B-4FD7-9D29-62A09A3D8E82}" presName="hierRoot2" presStyleCnt="0">
        <dgm:presLayoutVars>
          <dgm:hierBranch val="init"/>
        </dgm:presLayoutVars>
      </dgm:prSet>
      <dgm:spPr/>
    </dgm:pt>
    <dgm:pt modelId="{EF4AA02D-7625-42B3-8C27-62D846395F3D}" type="pres">
      <dgm:prSet presAssocID="{A07320B3-093B-4FD7-9D29-62A09A3D8E82}" presName="rootComposite" presStyleCnt="0"/>
      <dgm:spPr/>
    </dgm:pt>
    <dgm:pt modelId="{380C329D-A318-4A0A-932D-59EBD0064260}" type="pres">
      <dgm:prSet presAssocID="{A07320B3-093B-4FD7-9D29-62A09A3D8E82}" presName="rootText" presStyleLbl="node3" presStyleIdx="2" presStyleCnt="23">
        <dgm:presLayoutVars>
          <dgm:chPref val="3"/>
        </dgm:presLayoutVars>
      </dgm:prSet>
      <dgm:spPr/>
    </dgm:pt>
    <dgm:pt modelId="{9C420ECB-20C4-4C3E-948B-4F7EFA4E18B4}" type="pres">
      <dgm:prSet presAssocID="{A07320B3-093B-4FD7-9D29-62A09A3D8E82}" presName="rootConnector" presStyleLbl="node3" presStyleIdx="2" presStyleCnt="23"/>
      <dgm:spPr/>
    </dgm:pt>
    <dgm:pt modelId="{017954CB-9135-4522-89B0-5EA9998ED7B4}" type="pres">
      <dgm:prSet presAssocID="{A07320B3-093B-4FD7-9D29-62A09A3D8E82}" presName="hierChild4" presStyleCnt="0"/>
      <dgm:spPr/>
    </dgm:pt>
    <dgm:pt modelId="{443D5A1B-A689-4B3F-B52D-2D1A3A18F78F}" type="pres">
      <dgm:prSet presAssocID="{A07320B3-093B-4FD7-9D29-62A09A3D8E82}" presName="hierChild5" presStyleCnt="0"/>
      <dgm:spPr/>
    </dgm:pt>
    <dgm:pt modelId="{FB026F1F-D9AF-455D-9832-1FF477DA84CC}" type="pres">
      <dgm:prSet presAssocID="{F9D4B3B7-BE88-4FC5-A0B1-067C8AD34281}" presName="Name37" presStyleLbl="parChTrans1D3" presStyleIdx="3" presStyleCnt="23"/>
      <dgm:spPr/>
    </dgm:pt>
    <dgm:pt modelId="{61EDC688-2B8D-4B78-ABE9-C64F9BD689E7}" type="pres">
      <dgm:prSet presAssocID="{01622C0F-F04D-4CB9-9A44-98B14B960E81}" presName="hierRoot2" presStyleCnt="0">
        <dgm:presLayoutVars>
          <dgm:hierBranch val="init"/>
        </dgm:presLayoutVars>
      </dgm:prSet>
      <dgm:spPr/>
    </dgm:pt>
    <dgm:pt modelId="{0E0DD7C8-399B-41AA-83E2-E29F5D5ED0D7}" type="pres">
      <dgm:prSet presAssocID="{01622C0F-F04D-4CB9-9A44-98B14B960E81}" presName="rootComposite" presStyleCnt="0"/>
      <dgm:spPr/>
    </dgm:pt>
    <dgm:pt modelId="{6BCD8A78-238A-446B-AEDE-0002D39D9BCF}" type="pres">
      <dgm:prSet presAssocID="{01622C0F-F04D-4CB9-9A44-98B14B960E81}" presName="rootText" presStyleLbl="node3" presStyleIdx="3" presStyleCnt="23">
        <dgm:presLayoutVars>
          <dgm:chPref val="3"/>
        </dgm:presLayoutVars>
      </dgm:prSet>
      <dgm:spPr/>
    </dgm:pt>
    <dgm:pt modelId="{C5E1D2F4-2FB8-478B-BB74-731216F994C4}" type="pres">
      <dgm:prSet presAssocID="{01622C0F-F04D-4CB9-9A44-98B14B960E81}" presName="rootConnector" presStyleLbl="node3" presStyleIdx="3" presStyleCnt="23"/>
      <dgm:spPr/>
    </dgm:pt>
    <dgm:pt modelId="{213B26DD-D852-416C-BE5C-31922AC2F0F3}" type="pres">
      <dgm:prSet presAssocID="{01622C0F-F04D-4CB9-9A44-98B14B960E81}" presName="hierChild4" presStyleCnt="0"/>
      <dgm:spPr/>
    </dgm:pt>
    <dgm:pt modelId="{A2088C6A-C6D3-4690-8988-87FC8E791D76}" type="pres">
      <dgm:prSet presAssocID="{01622C0F-F04D-4CB9-9A44-98B14B960E81}" presName="hierChild5" presStyleCnt="0"/>
      <dgm:spPr/>
    </dgm:pt>
    <dgm:pt modelId="{6E495AA2-5B22-49C1-8383-056237677E42}" type="pres">
      <dgm:prSet presAssocID="{351422F1-E3C9-43E6-9BD8-7690BE238227}" presName="Name37" presStyleLbl="parChTrans1D3" presStyleIdx="4" presStyleCnt="23"/>
      <dgm:spPr/>
    </dgm:pt>
    <dgm:pt modelId="{FA0DA15A-8FC9-459A-B62B-44C6A5204E35}" type="pres">
      <dgm:prSet presAssocID="{AF32258D-C267-45C9-921B-AEB237B895C8}" presName="hierRoot2" presStyleCnt="0">
        <dgm:presLayoutVars>
          <dgm:hierBranch val="init"/>
        </dgm:presLayoutVars>
      </dgm:prSet>
      <dgm:spPr/>
    </dgm:pt>
    <dgm:pt modelId="{B84CCAB4-1CA5-4815-AB44-D66E74BF0E21}" type="pres">
      <dgm:prSet presAssocID="{AF32258D-C267-45C9-921B-AEB237B895C8}" presName="rootComposite" presStyleCnt="0"/>
      <dgm:spPr/>
    </dgm:pt>
    <dgm:pt modelId="{E1861227-4DBB-4381-AE9A-19A8EB4854BC}" type="pres">
      <dgm:prSet presAssocID="{AF32258D-C267-45C9-921B-AEB237B895C8}" presName="rootText" presStyleLbl="node3" presStyleIdx="4" presStyleCnt="23">
        <dgm:presLayoutVars>
          <dgm:chPref val="3"/>
        </dgm:presLayoutVars>
      </dgm:prSet>
      <dgm:spPr/>
    </dgm:pt>
    <dgm:pt modelId="{B6121769-ADE2-4EC6-B32D-F1157B211C69}" type="pres">
      <dgm:prSet presAssocID="{AF32258D-C267-45C9-921B-AEB237B895C8}" presName="rootConnector" presStyleLbl="node3" presStyleIdx="4" presStyleCnt="23"/>
      <dgm:spPr/>
    </dgm:pt>
    <dgm:pt modelId="{3B6425FD-47B8-407C-B886-BADEEBF1DBA3}" type="pres">
      <dgm:prSet presAssocID="{AF32258D-C267-45C9-921B-AEB237B895C8}" presName="hierChild4" presStyleCnt="0"/>
      <dgm:spPr/>
    </dgm:pt>
    <dgm:pt modelId="{543E1ED2-D8D8-469A-9B6F-877770B75E62}" type="pres">
      <dgm:prSet presAssocID="{AF32258D-C267-45C9-921B-AEB237B895C8}" presName="hierChild5" presStyleCnt="0"/>
      <dgm:spPr/>
    </dgm:pt>
    <dgm:pt modelId="{8A0A3B40-9101-438B-805A-68C03B68AD21}" type="pres">
      <dgm:prSet presAssocID="{888ECDF2-AE7A-4B86-A881-0F4731CB9E04}" presName="hierChild5" presStyleCnt="0"/>
      <dgm:spPr/>
    </dgm:pt>
    <dgm:pt modelId="{6DE4AA6B-87FE-4D28-95DD-47DD6C15FF18}" type="pres">
      <dgm:prSet presAssocID="{2609D2D1-D7E1-44D0-B354-1A197EE2FB67}" presName="Name37" presStyleLbl="parChTrans1D2" presStyleIdx="1" presStyleCnt="7"/>
      <dgm:spPr/>
    </dgm:pt>
    <dgm:pt modelId="{12611797-A964-4EBE-B5FC-2EB5ABDA23C0}" type="pres">
      <dgm:prSet presAssocID="{16FBDEB0-9064-4AEF-B786-7A3E2A34DF2F}" presName="hierRoot2" presStyleCnt="0">
        <dgm:presLayoutVars>
          <dgm:hierBranch val="init"/>
        </dgm:presLayoutVars>
      </dgm:prSet>
      <dgm:spPr/>
    </dgm:pt>
    <dgm:pt modelId="{D977430F-D3DD-4322-B20D-8481F9F39815}" type="pres">
      <dgm:prSet presAssocID="{16FBDEB0-9064-4AEF-B786-7A3E2A34DF2F}" presName="rootComposite" presStyleCnt="0"/>
      <dgm:spPr/>
    </dgm:pt>
    <dgm:pt modelId="{610AB1F3-6DE0-45D7-BDF0-009568EE981D}" type="pres">
      <dgm:prSet presAssocID="{16FBDEB0-9064-4AEF-B786-7A3E2A34DF2F}" presName="rootText" presStyleLbl="node2" presStyleIdx="1" presStyleCnt="7" custLinFactNeighborX="2908" custLinFactNeighborY="-6416">
        <dgm:presLayoutVars>
          <dgm:chPref val="3"/>
        </dgm:presLayoutVars>
      </dgm:prSet>
      <dgm:spPr/>
    </dgm:pt>
    <dgm:pt modelId="{A1E42150-1534-4FA6-B01B-B0EAAD572A62}" type="pres">
      <dgm:prSet presAssocID="{16FBDEB0-9064-4AEF-B786-7A3E2A34DF2F}" presName="rootConnector" presStyleLbl="node2" presStyleIdx="1" presStyleCnt="7"/>
      <dgm:spPr/>
    </dgm:pt>
    <dgm:pt modelId="{C9759DAD-C145-4BEB-8ACD-52F78CE98B02}" type="pres">
      <dgm:prSet presAssocID="{16FBDEB0-9064-4AEF-B786-7A3E2A34DF2F}" presName="hierChild4" presStyleCnt="0"/>
      <dgm:spPr/>
    </dgm:pt>
    <dgm:pt modelId="{DF2CBAC5-640B-45FF-B07E-9064289BD98D}" type="pres">
      <dgm:prSet presAssocID="{1F8C06F2-1942-4442-80F9-ACFE67C85FFD}" presName="Name37" presStyleLbl="parChTrans1D3" presStyleIdx="5" presStyleCnt="23"/>
      <dgm:spPr/>
    </dgm:pt>
    <dgm:pt modelId="{CCD6855C-CED5-413E-AF34-AB951822EAF5}" type="pres">
      <dgm:prSet presAssocID="{50347353-DBDC-47F0-BD39-23225FD9C3D5}" presName="hierRoot2" presStyleCnt="0">
        <dgm:presLayoutVars>
          <dgm:hierBranch val="init"/>
        </dgm:presLayoutVars>
      </dgm:prSet>
      <dgm:spPr/>
    </dgm:pt>
    <dgm:pt modelId="{209D080A-C8F3-4941-9744-E566DAA12686}" type="pres">
      <dgm:prSet presAssocID="{50347353-DBDC-47F0-BD39-23225FD9C3D5}" presName="rootComposite" presStyleCnt="0"/>
      <dgm:spPr/>
    </dgm:pt>
    <dgm:pt modelId="{3BFF633E-EFAA-45DF-A50D-5238D5D065CC}" type="pres">
      <dgm:prSet presAssocID="{50347353-DBDC-47F0-BD39-23225FD9C3D5}" presName="rootText" presStyleLbl="node3" presStyleIdx="5" presStyleCnt="23">
        <dgm:presLayoutVars>
          <dgm:chPref val="3"/>
        </dgm:presLayoutVars>
      </dgm:prSet>
      <dgm:spPr/>
    </dgm:pt>
    <dgm:pt modelId="{DE3F3992-4081-4DF7-9234-A0C107E5FE64}" type="pres">
      <dgm:prSet presAssocID="{50347353-DBDC-47F0-BD39-23225FD9C3D5}" presName="rootConnector" presStyleLbl="node3" presStyleIdx="5" presStyleCnt="23"/>
      <dgm:spPr/>
    </dgm:pt>
    <dgm:pt modelId="{6746D19F-426B-4FBB-A93B-1F16B391722A}" type="pres">
      <dgm:prSet presAssocID="{50347353-DBDC-47F0-BD39-23225FD9C3D5}" presName="hierChild4" presStyleCnt="0"/>
      <dgm:spPr/>
    </dgm:pt>
    <dgm:pt modelId="{A3FC9CFF-6F57-41BE-8BCD-0C52B6D87980}" type="pres">
      <dgm:prSet presAssocID="{50347353-DBDC-47F0-BD39-23225FD9C3D5}" presName="hierChild5" presStyleCnt="0"/>
      <dgm:spPr/>
    </dgm:pt>
    <dgm:pt modelId="{4DBBADF9-A402-4042-BA8B-B8495C3B7B2C}" type="pres">
      <dgm:prSet presAssocID="{C1B187FB-E4AE-4643-96F0-CACF2F249BA3}" presName="Name37" presStyleLbl="parChTrans1D3" presStyleIdx="6" presStyleCnt="23"/>
      <dgm:spPr/>
    </dgm:pt>
    <dgm:pt modelId="{5F495E97-DD69-4DE2-8E34-DED1745C82B3}" type="pres">
      <dgm:prSet presAssocID="{84A092C3-8370-44F4-AE05-8EFCD808C27B}" presName="hierRoot2" presStyleCnt="0">
        <dgm:presLayoutVars>
          <dgm:hierBranch val="init"/>
        </dgm:presLayoutVars>
      </dgm:prSet>
      <dgm:spPr/>
    </dgm:pt>
    <dgm:pt modelId="{9EE053F0-2C4C-4185-A2CF-8B136CD58F3F}" type="pres">
      <dgm:prSet presAssocID="{84A092C3-8370-44F4-AE05-8EFCD808C27B}" presName="rootComposite" presStyleCnt="0"/>
      <dgm:spPr/>
    </dgm:pt>
    <dgm:pt modelId="{6F0A9050-CED9-494E-999D-599980D3A8E6}" type="pres">
      <dgm:prSet presAssocID="{84A092C3-8370-44F4-AE05-8EFCD808C27B}" presName="rootText" presStyleLbl="node3" presStyleIdx="6" presStyleCnt="23">
        <dgm:presLayoutVars>
          <dgm:chPref val="3"/>
        </dgm:presLayoutVars>
      </dgm:prSet>
      <dgm:spPr/>
    </dgm:pt>
    <dgm:pt modelId="{E47415C1-75C9-4C16-8C94-5E10A8A450FF}" type="pres">
      <dgm:prSet presAssocID="{84A092C3-8370-44F4-AE05-8EFCD808C27B}" presName="rootConnector" presStyleLbl="node3" presStyleIdx="6" presStyleCnt="23"/>
      <dgm:spPr/>
    </dgm:pt>
    <dgm:pt modelId="{873ED60D-F9BE-45B5-B0C0-458E69EF50E9}" type="pres">
      <dgm:prSet presAssocID="{84A092C3-8370-44F4-AE05-8EFCD808C27B}" presName="hierChild4" presStyleCnt="0"/>
      <dgm:spPr/>
    </dgm:pt>
    <dgm:pt modelId="{346C0A1C-E914-4D95-BE65-308A9E27D2B9}" type="pres">
      <dgm:prSet presAssocID="{84A092C3-8370-44F4-AE05-8EFCD808C27B}" presName="hierChild5" presStyleCnt="0"/>
      <dgm:spPr/>
    </dgm:pt>
    <dgm:pt modelId="{7080F976-A3BB-4C3E-BA53-C3C37C807C9B}" type="pres">
      <dgm:prSet presAssocID="{16FBDEB0-9064-4AEF-B786-7A3E2A34DF2F}" presName="hierChild5" presStyleCnt="0"/>
      <dgm:spPr/>
    </dgm:pt>
    <dgm:pt modelId="{70B649D9-84DF-4162-B5EC-26743075639B}" type="pres">
      <dgm:prSet presAssocID="{73DD0B0E-982E-40D1-8D3A-0A3C74570913}" presName="Name37" presStyleLbl="parChTrans1D2" presStyleIdx="2" presStyleCnt="7"/>
      <dgm:spPr/>
    </dgm:pt>
    <dgm:pt modelId="{5373C507-8089-4157-AF7F-A3237F0C8355}" type="pres">
      <dgm:prSet presAssocID="{49791F36-5F0F-48A2-9DA3-B675F6105E91}" presName="hierRoot2" presStyleCnt="0">
        <dgm:presLayoutVars>
          <dgm:hierBranch val="init"/>
        </dgm:presLayoutVars>
      </dgm:prSet>
      <dgm:spPr/>
    </dgm:pt>
    <dgm:pt modelId="{D7987107-6078-4B27-AB70-1D12789EFC12}" type="pres">
      <dgm:prSet presAssocID="{49791F36-5F0F-48A2-9DA3-B675F6105E91}" presName="rootComposite" presStyleCnt="0"/>
      <dgm:spPr/>
    </dgm:pt>
    <dgm:pt modelId="{9E71F256-DB18-435B-8CD1-E422C9A6781B}" type="pres">
      <dgm:prSet presAssocID="{49791F36-5F0F-48A2-9DA3-B675F6105E91}" presName="rootText" presStyleLbl="node2" presStyleIdx="2" presStyleCnt="7" custLinFactNeighborX="7571" custLinFactNeighborY="-5151">
        <dgm:presLayoutVars>
          <dgm:chPref val="3"/>
        </dgm:presLayoutVars>
      </dgm:prSet>
      <dgm:spPr/>
    </dgm:pt>
    <dgm:pt modelId="{9B5EA12C-5A78-4562-B76E-21C59FF8B579}" type="pres">
      <dgm:prSet presAssocID="{49791F36-5F0F-48A2-9DA3-B675F6105E91}" presName="rootConnector" presStyleLbl="node2" presStyleIdx="2" presStyleCnt="7"/>
      <dgm:spPr/>
    </dgm:pt>
    <dgm:pt modelId="{C09C72A4-7CBF-4826-A8FD-ABBEF0F89B5E}" type="pres">
      <dgm:prSet presAssocID="{49791F36-5F0F-48A2-9DA3-B675F6105E91}" presName="hierChild4" presStyleCnt="0"/>
      <dgm:spPr/>
    </dgm:pt>
    <dgm:pt modelId="{DCBE308B-C97D-4066-A49E-949AECFD3A7B}" type="pres">
      <dgm:prSet presAssocID="{341821C0-1C4F-4AD5-80A2-46925226D0ED}" presName="Name37" presStyleLbl="parChTrans1D3" presStyleIdx="7" presStyleCnt="23"/>
      <dgm:spPr/>
    </dgm:pt>
    <dgm:pt modelId="{3F3F40F4-78D9-4580-87C4-06AFBCC7182E}" type="pres">
      <dgm:prSet presAssocID="{079EB69F-1ED0-40A3-8DF4-55072DBDB099}" presName="hierRoot2" presStyleCnt="0">
        <dgm:presLayoutVars>
          <dgm:hierBranch val="init"/>
        </dgm:presLayoutVars>
      </dgm:prSet>
      <dgm:spPr/>
    </dgm:pt>
    <dgm:pt modelId="{EDFB3956-3E9E-4077-B121-C1553B2212C6}" type="pres">
      <dgm:prSet presAssocID="{079EB69F-1ED0-40A3-8DF4-55072DBDB099}" presName="rootComposite" presStyleCnt="0"/>
      <dgm:spPr/>
    </dgm:pt>
    <dgm:pt modelId="{D97E841A-7CF6-4AA5-A5AB-6BF61BCDE939}" type="pres">
      <dgm:prSet presAssocID="{079EB69F-1ED0-40A3-8DF4-55072DBDB099}" presName="rootText" presStyleLbl="node3" presStyleIdx="7" presStyleCnt="23">
        <dgm:presLayoutVars>
          <dgm:chPref val="3"/>
        </dgm:presLayoutVars>
      </dgm:prSet>
      <dgm:spPr/>
    </dgm:pt>
    <dgm:pt modelId="{F509CBE9-5358-499A-9595-5A0DE991EBD2}" type="pres">
      <dgm:prSet presAssocID="{079EB69F-1ED0-40A3-8DF4-55072DBDB099}" presName="rootConnector" presStyleLbl="node3" presStyleIdx="7" presStyleCnt="23"/>
      <dgm:spPr/>
    </dgm:pt>
    <dgm:pt modelId="{44E4AF10-D9D0-46F4-89CF-57B4D96BB72A}" type="pres">
      <dgm:prSet presAssocID="{079EB69F-1ED0-40A3-8DF4-55072DBDB099}" presName="hierChild4" presStyleCnt="0"/>
      <dgm:spPr/>
    </dgm:pt>
    <dgm:pt modelId="{3B5F38F7-B020-4BB5-A495-5F30385DC4BF}" type="pres">
      <dgm:prSet presAssocID="{079EB69F-1ED0-40A3-8DF4-55072DBDB099}" presName="hierChild5" presStyleCnt="0"/>
      <dgm:spPr/>
    </dgm:pt>
    <dgm:pt modelId="{E5BC5C48-7CA8-4634-925F-05688B633006}" type="pres">
      <dgm:prSet presAssocID="{EA305709-58B6-48AB-88FD-7E3E535DED75}" presName="Name37" presStyleLbl="parChTrans1D3" presStyleIdx="8" presStyleCnt="23"/>
      <dgm:spPr/>
    </dgm:pt>
    <dgm:pt modelId="{E0B8977C-30E4-43ED-8B35-46F9DF9442B1}" type="pres">
      <dgm:prSet presAssocID="{A8A041CE-9D69-4AEB-A82A-EA6B92E3785B}" presName="hierRoot2" presStyleCnt="0">
        <dgm:presLayoutVars>
          <dgm:hierBranch val="init"/>
        </dgm:presLayoutVars>
      </dgm:prSet>
      <dgm:spPr/>
    </dgm:pt>
    <dgm:pt modelId="{7E4B4887-BB80-4A71-A661-03C229121362}" type="pres">
      <dgm:prSet presAssocID="{A8A041CE-9D69-4AEB-A82A-EA6B92E3785B}" presName="rootComposite" presStyleCnt="0"/>
      <dgm:spPr/>
    </dgm:pt>
    <dgm:pt modelId="{56BC91A2-2D31-4BDB-866A-769786F629F1}" type="pres">
      <dgm:prSet presAssocID="{A8A041CE-9D69-4AEB-A82A-EA6B92E3785B}" presName="rootText" presStyleLbl="node3" presStyleIdx="8" presStyleCnt="23" custLinFactNeighborX="-2088" custLinFactNeighborY="4286">
        <dgm:presLayoutVars>
          <dgm:chPref val="3"/>
        </dgm:presLayoutVars>
      </dgm:prSet>
      <dgm:spPr/>
    </dgm:pt>
    <dgm:pt modelId="{B22563B9-05B3-479A-AB3F-459F330E040F}" type="pres">
      <dgm:prSet presAssocID="{A8A041CE-9D69-4AEB-A82A-EA6B92E3785B}" presName="rootConnector" presStyleLbl="node3" presStyleIdx="8" presStyleCnt="23"/>
      <dgm:spPr/>
    </dgm:pt>
    <dgm:pt modelId="{82C38456-2057-459B-8E14-1F97CB83BE91}" type="pres">
      <dgm:prSet presAssocID="{A8A041CE-9D69-4AEB-A82A-EA6B92E3785B}" presName="hierChild4" presStyleCnt="0"/>
      <dgm:spPr/>
    </dgm:pt>
    <dgm:pt modelId="{064579FE-31D2-418C-9B4C-9072669203C8}" type="pres">
      <dgm:prSet presAssocID="{A8A041CE-9D69-4AEB-A82A-EA6B92E3785B}" presName="hierChild5" presStyleCnt="0"/>
      <dgm:spPr/>
    </dgm:pt>
    <dgm:pt modelId="{84838C44-7641-426C-97AA-A3C4D1720F30}" type="pres">
      <dgm:prSet presAssocID="{64C93BC8-94A8-4139-A560-75FA155404E6}" presName="Name37" presStyleLbl="parChTrans1D3" presStyleIdx="9" presStyleCnt="23"/>
      <dgm:spPr/>
    </dgm:pt>
    <dgm:pt modelId="{5B598889-F9F4-4522-B424-086484543E8B}" type="pres">
      <dgm:prSet presAssocID="{9A4940B7-BC54-46CD-8666-F5105FC920FB}" presName="hierRoot2" presStyleCnt="0">
        <dgm:presLayoutVars>
          <dgm:hierBranch val="init"/>
        </dgm:presLayoutVars>
      </dgm:prSet>
      <dgm:spPr/>
    </dgm:pt>
    <dgm:pt modelId="{3719BF43-5FBA-40BF-A527-0D12A753CC27}" type="pres">
      <dgm:prSet presAssocID="{9A4940B7-BC54-46CD-8666-F5105FC920FB}" presName="rootComposite" presStyleCnt="0"/>
      <dgm:spPr/>
    </dgm:pt>
    <dgm:pt modelId="{BEC86FE0-A2D7-41CA-86C5-ED06A2F1F1D9}" type="pres">
      <dgm:prSet presAssocID="{9A4940B7-BC54-46CD-8666-F5105FC920FB}" presName="rootText" presStyleLbl="node3" presStyleIdx="9" presStyleCnt="23">
        <dgm:presLayoutVars>
          <dgm:chPref val="3"/>
        </dgm:presLayoutVars>
      </dgm:prSet>
      <dgm:spPr/>
    </dgm:pt>
    <dgm:pt modelId="{5FBFC7E7-6017-4B95-B106-D1AD6C9F3B9E}" type="pres">
      <dgm:prSet presAssocID="{9A4940B7-BC54-46CD-8666-F5105FC920FB}" presName="rootConnector" presStyleLbl="node3" presStyleIdx="9" presStyleCnt="23"/>
      <dgm:spPr/>
    </dgm:pt>
    <dgm:pt modelId="{3F68165B-74CD-46CA-AEA6-22C4AE365A69}" type="pres">
      <dgm:prSet presAssocID="{9A4940B7-BC54-46CD-8666-F5105FC920FB}" presName="hierChild4" presStyleCnt="0"/>
      <dgm:spPr/>
    </dgm:pt>
    <dgm:pt modelId="{E3BC2371-A345-40FC-A602-8B95A80B777A}" type="pres">
      <dgm:prSet presAssocID="{9A4940B7-BC54-46CD-8666-F5105FC920FB}" presName="hierChild5" presStyleCnt="0"/>
      <dgm:spPr/>
    </dgm:pt>
    <dgm:pt modelId="{DD8B7864-BA47-4674-AD31-F6A4B79F0EC6}" type="pres">
      <dgm:prSet presAssocID="{49791F36-5F0F-48A2-9DA3-B675F6105E91}" presName="hierChild5" presStyleCnt="0"/>
      <dgm:spPr/>
    </dgm:pt>
    <dgm:pt modelId="{2A1AF5FE-6D46-4B2A-B5F5-4D8A7D08D5E3}" type="pres">
      <dgm:prSet presAssocID="{C2E60977-ED82-4C39-869F-1EEDE55BC458}" presName="Name37" presStyleLbl="parChTrans1D2" presStyleIdx="3" presStyleCnt="7"/>
      <dgm:spPr/>
    </dgm:pt>
    <dgm:pt modelId="{C5652C78-A150-418A-BD8C-C17F10324095}" type="pres">
      <dgm:prSet presAssocID="{7129487E-32CA-42EB-BC6A-411A6C62C932}" presName="hierRoot2" presStyleCnt="0">
        <dgm:presLayoutVars>
          <dgm:hierBranch val="init"/>
        </dgm:presLayoutVars>
      </dgm:prSet>
      <dgm:spPr/>
    </dgm:pt>
    <dgm:pt modelId="{CF4DC757-B114-4257-89DD-911C80A8BBA5}" type="pres">
      <dgm:prSet presAssocID="{7129487E-32CA-42EB-BC6A-411A6C62C932}" presName="rootComposite" presStyleCnt="0"/>
      <dgm:spPr/>
    </dgm:pt>
    <dgm:pt modelId="{C773D15B-5371-4F64-A1A0-A5EB584A1AB6}" type="pres">
      <dgm:prSet presAssocID="{7129487E-32CA-42EB-BC6A-411A6C62C932}" presName="rootText" presStyleLbl="node2" presStyleIdx="3" presStyleCnt="7">
        <dgm:presLayoutVars>
          <dgm:chPref val="3"/>
        </dgm:presLayoutVars>
      </dgm:prSet>
      <dgm:spPr/>
    </dgm:pt>
    <dgm:pt modelId="{AD09C6E9-AEF0-42D4-BC31-8976552B9170}" type="pres">
      <dgm:prSet presAssocID="{7129487E-32CA-42EB-BC6A-411A6C62C932}" presName="rootConnector" presStyleLbl="node2" presStyleIdx="3" presStyleCnt="7"/>
      <dgm:spPr/>
    </dgm:pt>
    <dgm:pt modelId="{5801FD49-1606-44ED-8D81-B47F4BBF16F5}" type="pres">
      <dgm:prSet presAssocID="{7129487E-32CA-42EB-BC6A-411A6C62C932}" presName="hierChild4" presStyleCnt="0"/>
      <dgm:spPr/>
    </dgm:pt>
    <dgm:pt modelId="{8F29B980-721B-4B98-AFA3-10C653824C1E}" type="pres">
      <dgm:prSet presAssocID="{62556920-069E-407B-B1DE-E4187476D4B0}" presName="Name37" presStyleLbl="parChTrans1D3" presStyleIdx="10" presStyleCnt="23"/>
      <dgm:spPr/>
    </dgm:pt>
    <dgm:pt modelId="{55E8F2F0-2551-4D7A-AD4A-E70B1DF55A88}" type="pres">
      <dgm:prSet presAssocID="{3C1DE88E-DA26-4CF5-8BA6-C5263C309EC0}" presName="hierRoot2" presStyleCnt="0">
        <dgm:presLayoutVars>
          <dgm:hierBranch val="init"/>
        </dgm:presLayoutVars>
      </dgm:prSet>
      <dgm:spPr/>
    </dgm:pt>
    <dgm:pt modelId="{673E5D3D-36ED-4E59-AAAD-B32FE52E0014}" type="pres">
      <dgm:prSet presAssocID="{3C1DE88E-DA26-4CF5-8BA6-C5263C309EC0}" presName="rootComposite" presStyleCnt="0"/>
      <dgm:spPr/>
    </dgm:pt>
    <dgm:pt modelId="{E1AC912C-1FCF-4BF1-AF70-AA280C1FA995}" type="pres">
      <dgm:prSet presAssocID="{3C1DE88E-DA26-4CF5-8BA6-C5263C309EC0}" presName="rootText" presStyleLbl="node3" presStyleIdx="10" presStyleCnt="23">
        <dgm:presLayoutVars>
          <dgm:chPref val="3"/>
        </dgm:presLayoutVars>
      </dgm:prSet>
      <dgm:spPr/>
    </dgm:pt>
    <dgm:pt modelId="{3D2E6C95-308F-4312-94AC-B121C0ED682E}" type="pres">
      <dgm:prSet presAssocID="{3C1DE88E-DA26-4CF5-8BA6-C5263C309EC0}" presName="rootConnector" presStyleLbl="node3" presStyleIdx="10" presStyleCnt="23"/>
      <dgm:spPr/>
    </dgm:pt>
    <dgm:pt modelId="{FE6001E4-C0C7-4777-BAA6-2749AD1F3261}" type="pres">
      <dgm:prSet presAssocID="{3C1DE88E-DA26-4CF5-8BA6-C5263C309EC0}" presName="hierChild4" presStyleCnt="0"/>
      <dgm:spPr/>
    </dgm:pt>
    <dgm:pt modelId="{BE57DED8-0EB2-49E6-ABEB-4B2DCA3BA020}" type="pres">
      <dgm:prSet presAssocID="{3C1DE88E-DA26-4CF5-8BA6-C5263C309EC0}" presName="hierChild5" presStyleCnt="0"/>
      <dgm:spPr/>
    </dgm:pt>
    <dgm:pt modelId="{A740081C-F33F-4B64-8153-FEA34094CA01}" type="pres">
      <dgm:prSet presAssocID="{CCC2959A-76C7-4534-8549-3613EE0071DB}" presName="Name37" presStyleLbl="parChTrans1D3" presStyleIdx="11" presStyleCnt="23"/>
      <dgm:spPr/>
    </dgm:pt>
    <dgm:pt modelId="{A926A810-3AF4-4C98-B149-BFB54AEC0F45}" type="pres">
      <dgm:prSet presAssocID="{7D090680-ECCB-4EF1-A80F-D7C8157F32AC}" presName="hierRoot2" presStyleCnt="0">
        <dgm:presLayoutVars>
          <dgm:hierBranch val="init"/>
        </dgm:presLayoutVars>
      </dgm:prSet>
      <dgm:spPr/>
    </dgm:pt>
    <dgm:pt modelId="{342400E6-2A25-4807-9FF5-FA65419035B1}" type="pres">
      <dgm:prSet presAssocID="{7D090680-ECCB-4EF1-A80F-D7C8157F32AC}" presName="rootComposite" presStyleCnt="0"/>
      <dgm:spPr/>
    </dgm:pt>
    <dgm:pt modelId="{65542167-F6C6-4F99-911B-555E88F8F5C5}" type="pres">
      <dgm:prSet presAssocID="{7D090680-ECCB-4EF1-A80F-D7C8157F32AC}" presName="rootText" presStyleLbl="node3" presStyleIdx="11" presStyleCnt="23">
        <dgm:presLayoutVars>
          <dgm:chPref val="3"/>
        </dgm:presLayoutVars>
      </dgm:prSet>
      <dgm:spPr/>
    </dgm:pt>
    <dgm:pt modelId="{D62A91C1-061B-4BFA-BD5E-65E84FFB0A6E}" type="pres">
      <dgm:prSet presAssocID="{7D090680-ECCB-4EF1-A80F-D7C8157F32AC}" presName="rootConnector" presStyleLbl="node3" presStyleIdx="11" presStyleCnt="23"/>
      <dgm:spPr/>
    </dgm:pt>
    <dgm:pt modelId="{B60A5784-45F4-4E6F-A517-C5C7C6D89026}" type="pres">
      <dgm:prSet presAssocID="{7D090680-ECCB-4EF1-A80F-D7C8157F32AC}" presName="hierChild4" presStyleCnt="0"/>
      <dgm:spPr/>
    </dgm:pt>
    <dgm:pt modelId="{A8BCCCCE-AF0D-4360-8D48-ED8D8CA03325}" type="pres">
      <dgm:prSet presAssocID="{7D090680-ECCB-4EF1-A80F-D7C8157F32AC}" presName="hierChild5" presStyleCnt="0"/>
      <dgm:spPr/>
    </dgm:pt>
    <dgm:pt modelId="{67439158-B9D5-4C67-8A12-C0908CDC1A03}" type="pres">
      <dgm:prSet presAssocID="{3D6F32CE-159F-4596-904B-5E9BEA25D936}" presName="Name37" presStyleLbl="parChTrans1D3" presStyleIdx="12" presStyleCnt="23"/>
      <dgm:spPr/>
    </dgm:pt>
    <dgm:pt modelId="{ABD274E9-BF65-47E4-BDF2-62A5A84C4887}" type="pres">
      <dgm:prSet presAssocID="{BB65F812-B814-4054-A0F8-AE2A4C7A31D3}" presName="hierRoot2" presStyleCnt="0">
        <dgm:presLayoutVars>
          <dgm:hierBranch val="init"/>
        </dgm:presLayoutVars>
      </dgm:prSet>
      <dgm:spPr/>
    </dgm:pt>
    <dgm:pt modelId="{3A3D34A4-66F7-421D-87B4-38F8E75A071C}" type="pres">
      <dgm:prSet presAssocID="{BB65F812-B814-4054-A0F8-AE2A4C7A31D3}" presName="rootComposite" presStyleCnt="0"/>
      <dgm:spPr/>
    </dgm:pt>
    <dgm:pt modelId="{85D3002F-6BA9-4D02-A4A0-8E084D91239A}" type="pres">
      <dgm:prSet presAssocID="{BB65F812-B814-4054-A0F8-AE2A4C7A31D3}" presName="rootText" presStyleLbl="node3" presStyleIdx="12" presStyleCnt="23">
        <dgm:presLayoutVars>
          <dgm:chPref val="3"/>
        </dgm:presLayoutVars>
      </dgm:prSet>
      <dgm:spPr/>
    </dgm:pt>
    <dgm:pt modelId="{C159F585-9FEB-407B-B298-C48401AB02D5}" type="pres">
      <dgm:prSet presAssocID="{BB65F812-B814-4054-A0F8-AE2A4C7A31D3}" presName="rootConnector" presStyleLbl="node3" presStyleIdx="12" presStyleCnt="23"/>
      <dgm:spPr/>
    </dgm:pt>
    <dgm:pt modelId="{7FCCCF06-F9FE-4F06-AEAE-19E9FD65E689}" type="pres">
      <dgm:prSet presAssocID="{BB65F812-B814-4054-A0F8-AE2A4C7A31D3}" presName="hierChild4" presStyleCnt="0"/>
      <dgm:spPr/>
    </dgm:pt>
    <dgm:pt modelId="{5370094B-2977-4BBF-98FA-B80D083B6381}" type="pres">
      <dgm:prSet presAssocID="{BB65F812-B814-4054-A0F8-AE2A4C7A31D3}" presName="hierChild5" presStyleCnt="0"/>
      <dgm:spPr/>
    </dgm:pt>
    <dgm:pt modelId="{95F594D8-3778-4A89-80A7-2C0DD04F4569}" type="pres">
      <dgm:prSet presAssocID="{7129487E-32CA-42EB-BC6A-411A6C62C932}" presName="hierChild5" presStyleCnt="0"/>
      <dgm:spPr/>
    </dgm:pt>
    <dgm:pt modelId="{F3CCC31C-6901-43B6-B40E-60F72FEF458D}" type="pres">
      <dgm:prSet presAssocID="{4EAF3EA7-C2B2-4388-A007-2D36C9345D04}" presName="Name37" presStyleLbl="parChTrans1D2" presStyleIdx="4" presStyleCnt="7"/>
      <dgm:spPr/>
    </dgm:pt>
    <dgm:pt modelId="{A8D10329-8F2D-45C5-8C5F-E63BD6B466CA}" type="pres">
      <dgm:prSet presAssocID="{1CC0768D-5469-4921-A384-C81810229A66}" presName="hierRoot2" presStyleCnt="0">
        <dgm:presLayoutVars>
          <dgm:hierBranch val="init"/>
        </dgm:presLayoutVars>
      </dgm:prSet>
      <dgm:spPr/>
    </dgm:pt>
    <dgm:pt modelId="{B8AEC879-D91E-47D5-A917-DD66676BD163}" type="pres">
      <dgm:prSet presAssocID="{1CC0768D-5469-4921-A384-C81810229A66}" presName="rootComposite" presStyleCnt="0"/>
      <dgm:spPr/>
    </dgm:pt>
    <dgm:pt modelId="{D20AEC2C-344E-4F55-B3F8-C42E57E3A6B8}" type="pres">
      <dgm:prSet presAssocID="{1CC0768D-5469-4921-A384-C81810229A66}" presName="rootText" presStyleLbl="node2" presStyleIdx="4" presStyleCnt="7">
        <dgm:presLayoutVars>
          <dgm:chPref val="3"/>
        </dgm:presLayoutVars>
      </dgm:prSet>
      <dgm:spPr/>
    </dgm:pt>
    <dgm:pt modelId="{41EBC80B-0C31-4FCA-823E-82ADEF2E22C6}" type="pres">
      <dgm:prSet presAssocID="{1CC0768D-5469-4921-A384-C81810229A66}" presName="rootConnector" presStyleLbl="node2" presStyleIdx="4" presStyleCnt="7"/>
      <dgm:spPr/>
    </dgm:pt>
    <dgm:pt modelId="{C596EAAB-4AA9-47EB-B190-425823843F9C}" type="pres">
      <dgm:prSet presAssocID="{1CC0768D-5469-4921-A384-C81810229A66}" presName="hierChild4" presStyleCnt="0"/>
      <dgm:spPr/>
    </dgm:pt>
    <dgm:pt modelId="{4A37B077-1CFA-4210-88B0-EE0413471D55}" type="pres">
      <dgm:prSet presAssocID="{B03845A4-67FD-46FB-B81F-214A95FF3D71}" presName="Name37" presStyleLbl="parChTrans1D3" presStyleIdx="13" presStyleCnt="23"/>
      <dgm:spPr/>
    </dgm:pt>
    <dgm:pt modelId="{49428634-8F3D-418B-BF4E-53853DC6A3AA}" type="pres">
      <dgm:prSet presAssocID="{6E22797F-D665-40C1-A912-917B6F15C719}" presName="hierRoot2" presStyleCnt="0">
        <dgm:presLayoutVars>
          <dgm:hierBranch val="init"/>
        </dgm:presLayoutVars>
      </dgm:prSet>
      <dgm:spPr/>
    </dgm:pt>
    <dgm:pt modelId="{3F04444A-CED4-4BF8-9C99-34225AE6DFB2}" type="pres">
      <dgm:prSet presAssocID="{6E22797F-D665-40C1-A912-917B6F15C719}" presName="rootComposite" presStyleCnt="0"/>
      <dgm:spPr/>
    </dgm:pt>
    <dgm:pt modelId="{3C575740-CE29-4A7E-992E-32739A6BD52A}" type="pres">
      <dgm:prSet presAssocID="{6E22797F-D665-40C1-A912-917B6F15C719}" presName="rootText" presStyleLbl="node3" presStyleIdx="13" presStyleCnt="23" custLinFactNeighborX="-4740" custLinFactNeighborY="-4981">
        <dgm:presLayoutVars>
          <dgm:chPref val="3"/>
        </dgm:presLayoutVars>
      </dgm:prSet>
      <dgm:spPr/>
    </dgm:pt>
    <dgm:pt modelId="{1D6E3722-8D6A-42CB-A06F-1405798A66D0}" type="pres">
      <dgm:prSet presAssocID="{6E22797F-D665-40C1-A912-917B6F15C719}" presName="rootConnector" presStyleLbl="node3" presStyleIdx="13" presStyleCnt="23"/>
      <dgm:spPr/>
    </dgm:pt>
    <dgm:pt modelId="{E79AFF6D-83A8-49F4-8994-E5AF11EF1CE6}" type="pres">
      <dgm:prSet presAssocID="{6E22797F-D665-40C1-A912-917B6F15C719}" presName="hierChild4" presStyleCnt="0"/>
      <dgm:spPr/>
    </dgm:pt>
    <dgm:pt modelId="{7B70B90E-10EB-41DF-98E6-4B329EDC243C}" type="pres">
      <dgm:prSet presAssocID="{6E22797F-D665-40C1-A912-917B6F15C719}" presName="hierChild5" presStyleCnt="0"/>
      <dgm:spPr/>
    </dgm:pt>
    <dgm:pt modelId="{D8B3AE7D-166C-47D9-8011-755CE9FEB001}" type="pres">
      <dgm:prSet presAssocID="{DB394F3D-8EE1-4EE1-9FA1-A0E6862B4183}" presName="Name37" presStyleLbl="parChTrans1D3" presStyleIdx="14" presStyleCnt="23"/>
      <dgm:spPr/>
    </dgm:pt>
    <dgm:pt modelId="{F8A5F4FD-A3CA-499E-916C-FCF19AD5FA9A}" type="pres">
      <dgm:prSet presAssocID="{CA8874FA-4043-4092-A087-98FE137645AD}" presName="hierRoot2" presStyleCnt="0">
        <dgm:presLayoutVars>
          <dgm:hierBranch val="init"/>
        </dgm:presLayoutVars>
      </dgm:prSet>
      <dgm:spPr/>
    </dgm:pt>
    <dgm:pt modelId="{973C984C-1C89-4C3C-918E-3BD83DF55A32}" type="pres">
      <dgm:prSet presAssocID="{CA8874FA-4043-4092-A087-98FE137645AD}" presName="rootComposite" presStyleCnt="0"/>
      <dgm:spPr/>
    </dgm:pt>
    <dgm:pt modelId="{ACC17D2B-362A-442A-B960-8CD417E5A2C1}" type="pres">
      <dgm:prSet presAssocID="{CA8874FA-4043-4092-A087-98FE137645AD}" presName="rootText" presStyleLbl="node3" presStyleIdx="14" presStyleCnt="23">
        <dgm:presLayoutVars>
          <dgm:chPref val="3"/>
        </dgm:presLayoutVars>
      </dgm:prSet>
      <dgm:spPr/>
    </dgm:pt>
    <dgm:pt modelId="{078395AA-ECB2-4898-A653-B94C73418BB9}" type="pres">
      <dgm:prSet presAssocID="{CA8874FA-4043-4092-A087-98FE137645AD}" presName="rootConnector" presStyleLbl="node3" presStyleIdx="14" presStyleCnt="23"/>
      <dgm:spPr/>
    </dgm:pt>
    <dgm:pt modelId="{F8713890-4726-4CD1-B7E0-181A8F1A1297}" type="pres">
      <dgm:prSet presAssocID="{CA8874FA-4043-4092-A087-98FE137645AD}" presName="hierChild4" presStyleCnt="0"/>
      <dgm:spPr/>
    </dgm:pt>
    <dgm:pt modelId="{290A5258-3545-44C7-84DF-C2073A8362A5}" type="pres">
      <dgm:prSet presAssocID="{CA8874FA-4043-4092-A087-98FE137645AD}" presName="hierChild5" presStyleCnt="0"/>
      <dgm:spPr/>
    </dgm:pt>
    <dgm:pt modelId="{A8134FC5-4EA7-4D6C-B763-8BFD68F1EF2F}" type="pres">
      <dgm:prSet presAssocID="{398B5603-16B4-4099-8507-0F978FBDE796}" presName="Name37" presStyleLbl="parChTrans1D3" presStyleIdx="15" presStyleCnt="23"/>
      <dgm:spPr/>
    </dgm:pt>
    <dgm:pt modelId="{B601C759-2B7F-4081-9247-F55A83B686B9}" type="pres">
      <dgm:prSet presAssocID="{980C909D-2B2A-46EA-A0BC-BA84D6358ACD}" presName="hierRoot2" presStyleCnt="0">
        <dgm:presLayoutVars>
          <dgm:hierBranch val="init"/>
        </dgm:presLayoutVars>
      </dgm:prSet>
      <dgm:spPr/>
    </dgm:pt>
    <dgm:pt modelId="{92D4B299-37F6-4121-9C57-AE09DE2CD674}" type="pres">
      <dgm:prSet presAssocID="{980C909D-2B2A-46EA-A0BC-BA84D6358ACD}" presName="rootComposite" presStyleCnt="0"/>
      <dgm:spPr/>
    </dgm:pt>
    <dgm:pt modelId="{995F0239-F0E9-4EB1-8889-8B7C45835955}" type="pres">
      <dgm:prSet presAssocID="{980C909D-2B2A-46EA-A0BC-BA84D6358ACD}" presName="rootText" presStyleLbl="node3" presStyleIdx="15" presStyleCnt="23" custLinFactNeighborX="-4380" custLinFactNeighborY="-21094">
        <dgm:presLayoutVars>
          <dgm:chPref val="3"/>
        </dgm:presLayoutVars>
      </dgm:prSet>
      <dgm:spPr/>
    </dgm:pt>
    <dgm:pt modelId="{D61F1850-CC8C-4A71-A953-0469C19CECD4}" type="pres">
      <dgm:prSet presAssocID="{980C909D-2B2A-46EA-A0BC-BA84D6358ACD}" presName="rootConnector" presStyleLbl="node3" presStyleIdx="15" presStyleCnt="23"/>
      <dgm:spPr/>
    </dgm:pt>
    <dgm:pt modelId="{7FD3D9C7-0948-4F70-B97D-686BFA8D73BA}" type="pres">
      <dgm:prSet presAssocID="{980C909D-2B2A-46EA-A0BC-BA84D6358ACD}" presName="hierChild4" presStyleCnt="0"/>
      <dgm:spPr/>
    </dgm:pt>
    <dgm:pt modelId="{4B09ECD2-A843-4E64-8519-CA6A8CDB202C}" type="pres">
      <dgm:prSet presAssocID="{980C909D-2B2A-46EA-A0BC-BA84D6358ACD}" presName="hierChild5" presStyleCnt="0"/>
      <dgm:spPr/>
    </dgm:pt>
    <dgm:pt modelId="{C920A2FF-A448-4AC3-BFAC-F11E23DC9294}" type="pres">
      <dgm:prSet presAssocID="{94AA7DCF-1D27-42EC-B655-723B784F25E0}" presName="Name37" presStyleLbl="parChTrans1D3" presStyleIdx="16" presStyleCnt="23"/>
      <dgm:spPr/>
    </dgm:pt>
    <dgm:pt modelId="{BC56E2C6-90A7-44B6-95ED-D8560D9A374E}" type="pres">
      <dgm:prSet presAssocID="{573D9B53-C486-4950-914A-5B77DBED26A8}" presName="hierRoot2" presStyleCnt="0">
        <dgm:presLayoutVars>
          <dgm:hierBranch val="init"/>
        </dgm:presLayoutVars>
      </dgm:prSet>
      <dgm:spPr/>
    </dgm:pt>
    <dgm:pt modelId="{1A8C2384-884E-4946-8853-59C3C798BC75}" type="pres">
      <dgm:prSet presAssocID="{573D9B53-C486-4950-914A-5B77DBED26A8}" presName="rootComposite" presStyleCnt="0"/>
      <dgm:spPr/>
    </dgm:pt>
    <dgm:pt modelId="{36EFE83A-9F9D-423E-B2E7-BEDEBD2E250D}" type="pres">
      <dgm:prSet presAssocID="{573D9B53-C486-4950-914A-5B77DBED26A8}" presName="rootText" presStyleLbl="node3" presStyleIdx="16" presStyleCnt="23">
        <dgm:presLayoutVars>
          <dgm:chPref val="3"/>
        </dgm:presLayoutVars>
      </dgm:prSet>
      <dgm:spPr/>
    </dgm:pt>
    <dgm:pt modelId="{1972230A-4818-45C2-901B-1212E309332F}" type="pres">
      <dgm:prSet presAssocID="{573D9B53-C486-4950-914A-5B77DBED26A8}" presName="rootConnector" presStyleLbl="node3" presStyleIdx="16" presStyleCnt="23"/>
      <dgm:spPr/>
    </dgm:pt>
    <dgm:pt modelId="{F08B13B6-E50A-43AB-ADFB-CC7F06EF2C8D}" type="pres">
      <dgm:prSet presAssocID="{573D9B53-C486-4950-914A-5B77DBED26A8}" presName="hierChild4" presStyleCnt="0"/>
      <dgm:spPr/>
    </dgm:pt>
    <dgm:pt modelId="{0F2C7DFE-E1E9-497E-B3B4-69ACC37A1755}" type="pres">
      <dgm:prSet presAssocID="{573D9B53-C486-4950-914A-5B77DBED26A8}" presName="hierChild5" presStyleCnt="0"/>
      <dgm:spPr/>
    </dgm:pt>
    <dgm:pt modelId="{177B4F71-3269-406E-8550-EE6B99CF615F}" type="pres">
      <dgm:prSet presAssocID="{C442CBFC-DE66-4C9F-A09D-97F2C18F7B76}" presName="Name37" presStyleLbl="parChTrans1D3" presStyleIdx="17" presStyleCnt="23"/>
      <dgm:spPr/>
    </dgm:pt>
    <dgm:pt modelId="{E925F62D-E698-4DA3-AF78-77A973202914}" type="pres">
      <dgm:prSet presAssocID="{F3FB503E-66BA-4CDB-9D37-AB31B29F9B4A}" presName="hierRoot2" presStyleCnt="0">
        <dgm:presLayoutVars>
          <dgm:hierBranch val="init"/>
        </dgm:presLayoutVars>
      </dgm:prSet>
      <dgm:spPr/>
    </dgm:pt>
    <dgm:pt modelId="{026B47CE-E880-41AA-BD0A-26D6A6D207E3}" type="pres">
      <dgm:prSet presAssocID="{F3FB503E-66BA-4CDB-9D37-AB31B29F9B4A}" presName="rootComposite" presStyleCnt="0"/>
      <dgm:spPr/>
    </dgm:pt>
    <dgm:pt modelId="{0B1F655D-FD02-4794-9B15-E91A902A5D06}" type="pres">
      <dgm:prSet presAssocID="{F3FB503E-66BA-4CDB-9D37-AB31B29F9B4A}" presName="rootText" presStyleLbl="node3" presStyleIdx="17" presStyleCnt="23">
        <dgm:presLayoutVars>
          <dgm:chPref val="3"/>
        </dgm:presLayoutVars>
      </dgm:prSet>
      <dgm:spPr/>
    </dgm:pt>
    <dgm:pt modelId="{BA7B626F-581F-4BEA-96D9-CFCACA0FF521}" type="pres">
      <dgm:prSet presAssocID="{F3FB503E-66BA-4CDB-9D37-AB31B29F9B4A}" presName="rootConnector" presStyleLbl="node3" presStyleIdx="17" presStyleCnt="23"/>
      <dgm:spPr/>
    </dgm:pt>
    <dgm:pt modelId="{9F511C52-0CC1-48A5-9FB8-64F91A15FBDC}" type="pres">
      <dgm:prSet presAssocID="{F3FB503E-66BA-4CDB-9D37-AB31B29F9B4A}" presName="hierChild4" presStyleCnt="0"/>
      <dgm:spPr/>
    </dgm:pt>
    <dgm:pt modelId="{0EC16F4A-4D4C-470E-8017-353E3D6CDFB9}" type="pres">
      <dgm:prSet presAssocID="{F3FB503E-66BA-4CDB-9D37-AB31B29F9B4A}" presName="hierChild5" presStyleCnt="0"/>
      <dgm:spPr/>
    </dgm:pt>
    <dgm:pt modelId="{57F89D58-2D4B-46D1-815A-13F9A95553B7}" type="pres">
      <dgm:prSet presAssocID="{1CC0768D-5469-4921-A384-C81810229A66}" presName="hierChild5" presStyleCnt="0"/>
      <dgm:spPr/>
    </dgm:pt>
    <dgm:pt modelId="{AE9B2C6E-2513-4007-82C8-6DE2EAEF2BC7}" type="pres">
      <dgm:prSet presAssocID="{97512DD6-C29A-45E1-838C-13E7599E5D57}" presName="Name37" presStyleLbl="parChTrans1D2" presStyleIdx="5" presStyleCnt="7"/>
      <dgm:spPr/>
    </dgm:pt>
    <dgm:pt modelId="{47CD4F90-D954-4AAB-B773-4C24E01516A3}" type="pres">
      <dgm:prSet presAssocID="{F4AA11B7-6E11-4CC5-A553-50C3634A3A06}" presName="hierRoot2" presStyleCnt="0">
        <dgm:presLayoutVars>
          <dgm:hierBranch val="init"/>
        </dgm:presLayoutVars>
      </dgm:prSet>
      <dgm:spPr/>
    </dgm:pt>
    <dgm:pt modelId="{28942446-D4F0-4C15-A490-77C2633D7787}" type="pres">
      <dgm:prSet presAssocID="{F4AA11B7-6E11-4CC5-A553-50C3634A3A06}" presName="rootComposite" presStyleCnt="0"/>
      <dgm:spPr/>
    </dgm:pt>
    <dgm:pt modelId="{0E750E1C-37D0-489C-B6E9-E14D279D5413}" type="pres">
      <dgm:prSet presAssocID="{F4AA11B7-6E11-4CC5-A553-50C3634A3A06}" presName="rootText" presStyleLbl="node2" presStyleIdx="5" presStyleCnt="7">
        <dgm:presLayoutVars>
          <dgm:chPref val="3"/>
        </dgm:presLayoutVars>
      </dgm:prSet>
      <dgm:spPr/>
    </dgm:pt>
    <dgm:pt modelId="{10A3C91F-630F-474A-A662-10C134993766}" type="pres">
      <dgm:prSet presAssocID="{F4AA11B7-6E11-4CC5-A553-50C3634A3A06}" presName="rootConnector" presStyleLbl="node2" presStyleIdx="5" presStyleCnt="7"/>
      <dgm:spPr/>
    </dgm:pt>
    <dgm:pt modelId="{A5437F6F-3F7D-49EE-8E55-CD2C0F628369}" type="pres">
      <dgm:prSet presAssocID="{F4AA11B7-6E11-4CC5-A553-50C3634A3A06}" presName="hierChild4" presStyleCnt="0"/>
      <dgm:spPr/>
    </dgm:pt>
    <dgm:pt modelId="{D771F5F8-F55B-4D8E-8B0D-763BEAE1AF39}" type="pres">
      <dgm:prSet presAssocID="{0ABF0E86-D668-4CCA-8639-6156E9640F9B}" presName="Name37" presStyleLbl="parChTrans1D3" presStyleIdx="18" presStyleCnt="23"/>
      <dgm:spPr/>
    </dgm:pt>
    <dgm:pt modelId="{3B7AAD80-DC21-44E1-B5E1-780853DCE74F}" type="pres">
      <dgm:prSet presAssocID="{EB113EBC-5741-4DD9-8C04-69D8D18C02AE}" presName="hierRoot2" presStyleCnt="0">
        <dgm:presLayoutVars>
          <dgm:hierBranch val="init"/>
        </dgm:presLayoutVars>
      </dgm:prSet>
      <dgm:spPr/>
    </dgm:pt>
    <dgm:pt modelId="{FB5A2FD0-2A1E-488A-B4A1-B58D09E6EF62}" type="pres">
      <dgm:prSet presAssocID="{EB113EBC-5741-4DD9-8C04-69D8D18C02AE}" presName="rootComposite" presStyleCnt="0"/>
      <dgm:spPr/>
    </dgm:pt>
    <dgm:pt modelId="{429AFF6F-249D-46B8-BBE9-7EA8EF6D6867}" type="pres">
      <dgm:prSet presAssocID="{EB113EBC-5741-4DD9-8C04-69D8D18C02AE}" presName="rootText" presStyleLbl="node3" presStyleIdx="18" presStyleCnt="23">
        <dgm:presLayoutVars>
          <dgm:chPref val="3"/>
        </dgm:presLayoutVars>
      </dgm:prSet>
      <dgm:spPr/>
    </dgm:pt>
    <dgm:pt modelId="{8F71BEAC-49A7-4DC8-8F98-0F681D17773A}" type="pres">
      <dgm:prSet presAssocID="{EB113EBC-5741-4DD9-8C04-69D8D18C02AE}" presName="rootConnector" presStyleLbl="node3" presStyleIdx="18" presStyleCnt="23"/>
      <dgm:spPr/>
    </dgm:pt>
    <dgm:pt modelId="{D953B5F9-A989-4CCB-8840-8D831F3511B2}" type="pres">
      <dgm:prSet presAssocID="{EB113EBC-5741-4DD9-8C04-69D8D18C02AE}" presName="hierChild4" presStyleCnt="0"/>
      <dgm:spPr/>
    </dgm:pt>
    <dgm:pt modelId="{86B352AE-D134-4C5A-9060-07CFBF21E848}" type="pres">
      <dgm:prSet presAssocID="{EB113EBC-5741-4DD9-8C04-69D8D18C02AE}" presName="hierChild5" presStyleCnt="0"/>
      <dgm:spPr/>
    </dgm:pt>
    <dgm:pt modelId="{919CD0F8-A9BA-4868-85D1-5DD108562928}" type="pres">
      <dgm:prSet presAssocID="{0E8952AE-A21D-43EB-ACC0-844C021EB212}" presName="Name37" presStyleLbl="parChTrans1D3" presStyleIdx="19" presStyleCnt="23"/>
      <dgm:spPr/>
    </dgm:pt>
    <dgm:pt modelId="{137FBB48-D010-4403-8B57-B05B3A0EFF75}" type="pres">
      <dgm:prSet presAssocID="{7025553D-A049-45AC-A553-DB46AB41D1FC}" presName="hierRoot2" presStyleCnt="0">
        <dgm:presLayoutVars>
          <dgm:hierBranch val="init"/>
        </dgm:presLayoutVars>
      </dgm:prSet>
      <dgm:spPr/>
    </dgm:pt>
    <dgm:pt modelId="{FDBDB08E-3B7D-4BE7-9553-FA3E0959C897}" type="pres">
      <dgm:prSet presAssocID="{7025553D-A049-45AC-A553-DB46AB41D1FC}" presName="rootComposite" presStyleCnt="0"/>
      <dgm:spPr/>
    </dgm:pt>
    <dgm:pt modelId="{DCABA36F-7D34-487B-978F-BF38A521422C}" type="pres">
      <dgm:prSet presAssocID="{7025553D-A049-45AC-A553-DB46AB41D1FC}" presName="rootText" presStyleLbl="node3" presStyleIdx="19" presStyleCnt="23">
        <dgm:presLayoutVars>
          <dgm:chPref val="3"/>
        </dgm:presLayoutVars>
      </dgm:prSet>
      <dgm:spPr/>
    </dgm:pt>
    <dgm:pt modelId="{0A4325B0-9A19-48D9-9444-80B6C7963527}" type="pres">
      <dgm:prSet presAssocID="{7025553D-A049-45AC-A553-DB46AB41D1FC}" presName="rootConnector" presStyleLbl="node3" presStyleIdx="19" presStyleCnt="23"/>
      <dgm:spPr/>
    </dgm:pt>
    <dgm:pt modelId="{ECDF6B50-6483-4F56-8509-00EBD447734D}" type="pres">
      <dgm:prSet presAssocID="{7025553D-A049-45AC-A553-DB46AB41D1FC}" presName="hierChild4" presStyleCnt="0"/>
      <dgm:spPr/>
    </dgm:pt>
    <dgm:pt modelId="{5F6D5BEC-6B45-4F13-9635-3260D8D638AC}" type="pres">
      <dgm:prSet presAssocID="{7025553D-A049-45AC-A553-DB46AB41D1FC}" presName="hierChild5" presStyleCnt="0"/>
      <dgm:spPr/>
    </dgm:pt>
    <dgm:pt modelId="{12971CBB-008F-40CF-BA37-F5E28607713B}" type="pres">
      <dgm:prSet presAssocID="{DD15C483-26B4-4EC5-BE5A-F49BC05642F5}" presName="Name37" presStyleLbl="parChTrans1D3" presStyleIdx="20" presStyleCnt="23"/>
      <dgm:spPr/>
    </dgm:pt>
    <dgm:pt modelId="{439362EC-9A49-470E-A7DE-385EC596BE33}" type="pres">
      <dgm:prSet presAssocID="{E3348781-356B-495F-806E-1142B2D24D9A}" presName="hierRoot2" presStyleCnt="0">
        <dgm:presLayoutVars>
          <dgm:hierBranch val="init"/>
        </dgm:presLayoutVars>
      </dgm:prSet>
      <dgm:spPr/>
    </dgm:pt>
    <dgm:pt modelId="{6614D812-E1B2-4366-9D1A-706A864B9271}" type="pres">
      <dgm:prSet presAssocID="{E3348781-356B-495F-806E-1142B2D24D9A}" presName="rootComposite" presStyleCnt="0"/>
      <dgm:spPr/>
    </dgm:pt>
    <dgm:pt modelId="{EFBC192F-C45A-4F9C-9736-50FB4592F5A5}" type="pres">
      <dgm:prSet presAssocID="{E3348781-356B-495F-806E-1142B2D24D9A}" presName="rootText" presStyleLbl="node3" presStyleIdx="20" presStyleCnt="23">
        <dgm:presLayoutVars>
          <dgm:chPref val="3"/>
        </dgm:presLayoutVars>
      </dgm:prSet>
      <dgm:spPr/>
    </dgm:pt>
    <dgm:pt modelId="{BD5D2E7A-9438-43C5-826E-611EB89DCD11}" type="pres">
      <dgm:prSet presAssocID="{E3348781-356B-495F-806E-1142B2D24D9A}" presName="rootConnector" presStyleLbl="node3" presStyleIdx="20" presStyleCnt="23"/>
      <dgm:spPr/>
    </dgm:pt>
    <dgm:pt modelId="{EAB2E10E-B220-4AAD-AD44-4FC2A03B8E71}" type="pres">
      <dgm:prSet presAssocID="{E3348781-356B-495F-806E-1142B2D24D9A}" presName="hierChild4" presStyleCnt="0"/>
      <dgm:spPr/>
    </dgm:pt>
    <dgm:pt modelId="{3A672CD5-9174-4E41-B565-9A8898E6EE0E}" type="pres">
      <dgm:prSet presAssocID="{E3348781-356B-495F-806E-1142B2D24D9A}" presName="hierChild5" presStyleCnt="0"/>
      <dgm:spPr/>
    </dgm:pt>
    <dgm:pt modelId="{A5DBC725-569D-4019-B60A-44F253EBA0AF}" type="pres">
      <dgm:prSet presAssocID="{4A622806-6904-42F9-A20F-370AF6683BB2}" presName="Name37" presStyleLbl="parChTrans1D3" presStyleIdx="21" presStyleCnt="23"/>
      <dgm:spPr/>
    </dgm:pt>
    <dgm:pt modelId="{E55AB133-B2B2-4BBF-833C-30BE7371D494}" type="pres">
      <dgm:prSet presAssocID="{4F590236-D528-48EA-AE6F-44ACC9B6FC42}" presName="hierRoot2" presStyleCnt="0">
        <dgm:presLayoutVars>
          <dgm:hierBranch val="init"/>
        </dgm:presLayoutVars>
      </dgm:prSet>
      <dgm:spPr/>
    </dgm:pt>
    <dgm:pt modelId="{60AD4A68-7FF0-4D33-8E2C-9531684D718F}" type="pres">
      <dgm:prSet presAssocID="{4F590236-D528-48EA-AE6F-44ACC9B6FC42}" presName="rootComposite" presStyleCnt="0"/>
      <dgm:spPr/>
    </dgm:pt>
    <dgm:pt modelId="{9C8E4767-CD65-4AEE-8766-D368F2DA8B4B}" type="pres">
      <dgm:prSet presAssocID="{4F590236-D528-48EA-AE6F-44ACC9B6FC42}" presName="rootText" presStyleLbl="node3" presStyleIdx="21" presStyleCnt="23" custLinFactNeighborX="-1049" custLinFactNeighborY="-4854">
        <dgm:presLayoutVars>
          <dgm:chPref val="3"/>
        </dgm:presLayoutVars>
      </dgm:prSet>
      <dgm:spPr/>
    </dgm:pt>
    <dgm:pt modelId="{FEC1AFE2-8F48-41DD-801E-6FEF9DCEF450}" type="pres">
      <dgm:prSet presAssocID="{4F590236-D528-48EA-AE6F-44ACC9B6FC42}" presName="rootConnector" presStyleLbl="node3" presStyleIdx="21" presStyleCnt="23"/>
      <dgm:spPr/>
    </dgm:pt>
    <dgm:pt modelId="{FAE3F3F5-5B7D-4210-921D-BAA928C3EBCF}" type="pres">
      <dgm:prSet presAssocID="{4F590236-D528-48EA-AE6F-44ACC9B6FC42}" presName="hierChild4" presStyleCnt="0"/>
      <dgm:spPr/>
    </dgm:pt>
    <dgm:pt modelId="{2F4AD086-CABE-4EF5-8F8D-8592CBB6E4B4}" type="pres">
      <dgm:prSet presAssocID="{4F590236-D528-48EA-AE6F-44ACC9B6FC42}" presName="hierChild5" presStyleCnt="0"/>
      <dgm:spPr/>
    </dgm:pt>
    <dgm:pt modelId="{9DE0C923-E15A-4701-B81F-909CCFAE8E4F}" type="pres">
      <dgm:prSet presAssocID="{F4AA11B7-6E11-4CC5-A553-50C3634A3A06}" presName="hierChild5" presStyleCnt="0"/>
      <dgm:spPr/>
    </dgm:pt>
    <dgm:pt modelId="{2FD8D7C3-AB74-40F7-9084-A8C581538A74}" type="pres">
      <dgm:prSet presAssocID="{081C4BCF-CD9B-444A-836A-9004500F3144}" presName="Name37" presStyleLbl="parChTrans1D2" presStyleIdx="6" presStyleCnt="7"/>
      <dgm:spPr/>
    </dgm:pt>
    <dgm:pt modelId="{96EAF90B-067C-4905-954C-BCAC892B304D}" type="pres">
      <dgm:prSet presAssocID="{A4D780DE-B43B-4150-931A-27FABA748CB5}" presName="hierRoot2" presStyleCnt="0">
        <dgm:presLayoutVars>
          <dgm:hierBranch val="init"/>
        </dgm:presLayoutVars>
      </dgm:prSet>
      <dgm:spPr/>
    </dgm:pt>
    <dgm:pt modelId="{B39937C1-F1C3-4D55-B0DF-50E4461501FB}" type="pres">
      <dgm:prSet presAssocID="{A4D780DE-B43B-4150-931A-27FABA748CB5}" presName="rootComposite" presStyleCnt="0"/>
      <dgm:spPr/>
    </dgm:pt>
    <dgm:pt modelId="{66828D9D-80CD-4EDB-A9CB-6DA4CF05CEE0}" type="pres">
      <dgm:prSet presAssocID="{A4D780DE-B43B-4150-931A-27FABA748CB5}" presName="rootText" presStyleLbl="node2" presStyleIdx="6" presStyleCnt="7">
        <dgm:presLayoutVars>
          <dgm:chPref val="3"/>
        </dgm:presLayoutVars>
      </dgm:prSet>
      <dgm:spPr/>
    </dgm:pt>
    <dgm:pt modelId="{8E5567EA-5A96-4678-9042-FD6A5B954B50}" type="pres">
      <dgm:prSet presAssocID="{A4D780DE-B43B-4150-931A-27FABA748CB5}" presName="rootConnector" presStyleLbl="node2" presStyleIdx="6" presStyleCnt="7"/>
      <dgm:spPr/>
    </dgm:pt>
    <dgm:pt modelId="{44AFD77E-71CB-4B52-AAAE-4F4716DEE3D2}" type="pres">
      <dgm:prSet presAssocID="{A4D780DE-B43B-4150-931A-27FABA748CB5}" presName="hierChild4" presStyleCnt="0"/>
      <dgm:spPr/>
    </dgm:pt>
    <dgm:pt modelId="{FF15C5EE-3F49-45B1-B0EE-CCC04BD78CE3}" type="pres">
      <dgm:prSet presAssocID="{9219E5A8-7AA2-443D-B555-65F4BFC86B07}" presName="Name37" presStyleLbl="parChTrans1D3" presStyleIdx="22" presStyleCnt="23"/>
      <dgm:spPr/>
    </dgm:pt>
    <dgm:pt modelId="{2152AB65-1945-4483-B052-9D6FA0DE9A5F}" type="pres">
      <dgm:prSet presAssocID="{12EDA516-F53B-44B2-B037-4794B5608FEB}" presName="hierRoot2" presStyleCnt="0">
        <dgm:presLayoutVars>
          <dgm:hierBranch val="init"/>
        </dgm:presLayoutVars>
      </dgm:prSet>
      <dgm:spPr/>
    </dgm:pt>
    <dgm:pt modelId="{B29B67D5-39DF-494C-8748-0EC0E94C63E1}" type="pres">
      <dgm:prSet presAssocID="{12EDA516-F53B-44B2-B037-4794B5608FEB}" presName="rootComposite" presStyleCnt="0"/>
      <dgm:spPr/>
    </dgm:pt>
    <dgm:pt modelId="{6D574C58-9B58-4993-9C5B-74B896C9AB17}" type="pres">
      <dgm:prSet presAssocID="{12EDA516-F53B-44B2-B037-4794B5608FEB}" presName="rootText" presStyleLbl="node3" presStyleIdx="22" presStyleCnt="23">
        <dgm:presLayoutVars>
          <dgm:chPref val="3"/>
        </dgm:presLayoutVars>
      </dgm:prSet>
      <dgm:spPr/>
    </dgm:pt>
    <dgm:pt modelId="{303D2B5C-1027-4BD9-A562-40D7F21E228C}" type="pres">
      <dgm:prSet presAssocID="{12EDA516-F53B-44B2-B037-4794B5608FEB}" presName="rootConnector" presStyleLbl="node3" presStyleIdx="22" presStyleCnt="23"/>
      <dgm:spPr/>
    </dgm:pt>
    <dgm:pt modelId="{FB81AB8F-DC41-40AE-9591-C1DD0E194C6A}" type="pres">
      <dgm:prSet presAssocID="{12EDA516-F53B-44B2-B037-4794B5608FEB}" presName="hierChild4" presStyleCnt="0"/>
      <dgm:spPr/>
    </dgm:pt>
    <dgm:pt modelId="{D21939EB-6C1D-4112-AFB8-081241610235}" type="pres">
      <dgm:prSet presAssocID="{12EDA516-F53B-44B2-B037-4794B5608FEB}" presName="hierChild5" presStyleCnt="0"/>
      <dgm:spPr/>
    </dgm:pt>
    <dgm:pt modelId="{DBA79645-1F11-4B63-B3FE-B69B4BD8FD05}" type="pres">
      <dgm:prSet presAssocID="{A4D780DE-B43B-4150-931A-27FABA748CB5}" presName="hierChild5" presStyleCnt="0"/>
      <dgm:spPr/>
    </dgm:pt>
    <dgm:pt modelId="{09830236-8B10-4C1D-8EF5-2BFAE28F6C8D}" type="pres">
      <dgm:prSet presAssocID="{47B02545-CF62-48A8-8107-EAE4B514F1DB}" presName="hierChild3" presStyleCnt="0"/>
      <dgm:spPr/>
    </dgm:pt>
  </dgm:ptLst>
  <dgm:cxnLst>
    <dgm:cxn modelId="{4E597A00-8E28-46D2-9701-FAF010757976}" srcId="{1D0587C9-9678-4DC8-A583-6615307C8894}" destId="{47B02545-CF62-48A8-8107-EAE4B514F1DB}" srcOrd="0" destOrd="0" parTransId="{5381BF2E-8341-407B-9ADD-86F3AD5FCD0C}" sibTransId="{09849656-149F-4791-B8E9-9CD6C7D3B664}"/>
    <dgm:cxn modelId="{0565B401-7B31-4598-A861-EEEBCB5505CF}" type="presOf" srcId="{EDCB7A77-E9F2-4A34-B8A6-518E5C3DD441}" destId="{9A152C87-C4E0-40DF-826E-BE0408C47F32}" srcOrd="0" destOrd="0" presId="urn:microsoft.com/office/officeart/2005/8/layout/orgChart1"/>
    <dgm:cxn modelId="{7A29E406-A36E-4AC9-B147-A8C235B04632}" type="presOf" srcId="{7129487E-32CA-42EB-BC6A-411A6C62C932}" destId="{AD09C6E9-AEF0-42D4-BC31-8976552B9170}" srcOrd="1" destOrd="0" presId="urn:microsoft.com/office/officeart/2005/8/layout/orgChart1"/>
    <dgm:cxn modelId="{9D198A10-B4A6-4454-9347-43926CA8CBD1}" type="presOf" srcId="{3D6F32CE-159F-4596-904B-5E9BEA25D936}" destId="{67439158-B9D5-4C67-8A12-C0908CDC1A03}" srcOrd="0" destOrd="0" presId="urn:microsoft.com/office/officeart/2005/8/layout/orgChart1"/>
    <dgm:cxn modelId="{DC55C910-C325-443D-B648-9339DE4DC6AA}" type="presOf" srcId="{22ABA565-373D-49F3-8775-0FFB8A895816}" destId="{BE328F4E-3E9B-40B1-91EA-D191DA633609}" srcOrd="0" destOrd="0" presId="urn:microsoft.com/office/officeart/2005/8/layout/orgChart1"/>
    <dgm:cxn modelId="{A91F0F11-A936-4B0B-A3FD-3CF90E8ADDD7}" type="presOf" srcId="{CCC2959A-76C7-4534-8549-3613EE0071DB}" destId="{A740081C-F33F-4B64-8153-FEA34094CA01}" srcOrd="0" destOrd="0" presId="urn:microsoft.com/office/officeart/2005/8/layout/orgChart1"/>
    <dgm:cxn modelId="{AA2CBD12-707A-49A9-AA5F-31AAE1178F8C}" type="presOf" srcId="{351422F1-E3C9-43E6-9BD8-7690BE238227}" destId="{6E495AA2-5B22-49C1-8383-056237677E42}" srcOrd="0" destOrd="0" presId="urn:microsoft.com/office/officeart/2005/8/layout/orgChart1"/>
    <dgm:cxn modelId="{943D8913-9FBB-42EB-98DD-2F2282E4BCCE}" type="presOf" srcId="{97512DD6-C29A-45E1-838C-13E7599E5D57}" destId="{AE9B2C6E-2513-4007-82C8-6DE2EAEF2BC7}" srcOrd="0" destOrd="0" presId="urn:microsoft.com/office/officeart/2005/8/layout/orgChart1"/>
    <dgm:cxn modelId="{9EBE1715-8823-40DF-A333-87FE501670AD}" type="presOf" srcId="{1D0587C9-9678-4DC8-A583-6615307C8894}" destId="{929CF688-58D1-4A00-A18D-61ACB6D269EB}" srcOrd="0" destOrd="0" presId="urn:microsoft.com/office/officeart/2005/8/layout/orgChart1"/>
    <dgm:cxn modelId="{04ACEB15-50CD-4DEF-BFB5-282F6426196C}" type="presOf" srcId="{62556920-069E-407B-B1DE-E4187476D4B0}" destId="{8F29B980-721B-4B98-AFA3-10C653824C1E}" srcOrd="0" destOrd="0" presId="urn:microsoft.com/office/officeart/2005/8/layout/orgChart1"/>
    <dgm:cxn modelId="{1DD7D616-F1E9-431F-9469-E98826B5FDAC}" type="presOf" srcId="{573D9B53-C486-4950-914A-5B77DBED26A8}" destId="{1972230A-4818-45C2-901B-1212E309332F}" srcOrd="1" destOrd="0" presId="urn:microsoft.com/office/officeart/2005/8/layout/orgChart1"/>
    <dgm:cxn modelId="{5377F017-9628-46AE-9440-8698C8752133}" type="presOf" srcId="{CA8874FA-4043-4092-A087-98FE137645AD}" destId="{ACC17D2B-362A-442A-B960-8CD417E5A2C1}" srcOrd="0" destOrd="0" presId="urn:microsoft.com/office/officeart/2005/8/layout/orgChart1"/>
    <dgm:cxn modelId="{B3670518-8546-4268-834E-58E6B14989B9}" srcId="{7129487E-32CA-42EB-BC6A-411A6C62C932}" destId="{3C1DE88E-DA26-4CF5-8BA6-C5263C309EC0}" srcOrd="0" destOrd="0" parTransId="{62556920-069E-407B-B1DE-E4187476D4B0}" sibTransId="{136A45C1-97E4-4EB2-939B-9DD6A3A3A0A5}"/>
    <dgm:cxn modelId="{CC610818-812C-4B74-9A9B-C9FD3CA2D9A3}" type="presOf" srcId="{A4D780DE-B43B-4150-931A-27FABA748CB5}" destId="{66828D9D-80CD-4EDB-A9CB-6DA4CF05CEE0}" srcOrd="0" destOrd="0" presId="urn:microsoft.com/office/officeart/2005/8/layout/orgChart1"/>
    <dgm:cxn modelId="{3FFFBD1B-DA8F-49EB-ABBE-29E5EAD68792}" type="presOf" srcId="{47B02545-CF62-48A8-8107-EAE4B514F1DB}" destId="{EA5D1F79-32E8-4704-B977-2CA79CA3799C}" srcOrd="0" destOrd="0" presId="urn:microsoft.com/office/officeart/2005/8/layout/orgChart1"/>
    <dgm:cxn modelId="{93BD8D1D-0F75-4820-8352-1B27782E4FAF}" srcId="{F4AA11B7-6E11-4CC5-A553-50C3634A3A06}" destId="{7025553D-A049-45AC-A553-DB46AB41D1FC}" srcOrd="1" destOrd="0" parTransId="{0E8952AE-A21D-43EB-ACC0-844C021EB212}" sibTransId="{2476DECB-3818-4737-BC63-7B0BE4AAEA37}"/>
    <dgm:cxn modelId="{BF42291E-446E-4FC6-B718-EEB90E7F7260}" type="presOf" srcId="{BB65F812-B814-4054-A0F8-AE2A4C7A31D3}" destId="{C159F585-9FEB-407B-B298-C48401AB02D5}" srcOrd="1" destOrd="0" presId="urn:microsoft.com/office/officeart/2005/8/layout/orgChart1"/>
    <dgm:cxn modelId="{E7629D1F-991B-482C-AC0D-AD41C30F7802}" type="presOf" srcId="{9219E5A8-7AA2-443D-B555-65F4BFC86B07}" destId="{FF15C5EE-3F49-45B1-B0EE-CCC04BD78CE3}" srcOrd="0" destOrd="0" presId="urn:microsoft.com/office/officeart/2005/8/layout/orgChart1"/>
    <dgm:cxn modelId="{56C44B21-9FF1-43E6-B072-1BB8426F594F}" srcId="{49791F36-5F0F-48A2-9DA3-B675F6105E91}" destId="{079EB69F-1ED0-40A3-8DF4-55072DBDB099}" srcOrd="0" destOrd="0" parTransId="{341821C0-1C4F-4AD5-80A2-46925226D0ED}" sibTransId="{1302E82A-43E8-41CE-BDAF-370EAB212589}"/>
    <dgm:cxn modelId="{70D09628-47CD-4FA0-BDB8-5EAA7BCD487E}" type="presOf" srcId="{47B02545-CF62-48A8-8107-EAE4B514F1DB}" destId="{1D7DEDD2-67B7-4BEE-B69B-2DDF5AE2A882}" srcOrd="1" destOrd="0" presId="urn:microsoft.com/office/officeart/2005/8/layout/orgChart1"/>
    <dgm:cxn modelId="{13F29928-DEFF-4634-A24E-7F06E89B7F22}" type="presOf" srcId="{9A4940B7-BC54-46CD-8666-F5105FC920FB}" destId="{5FBFC7E7-6017-4B95-B106-D1AD6C9F3B9E}" srcOrd="1" destOrd="0" presId="urn:microsoft.com/office/officeart/2005/8/layout/orgChart1"/>
    <dgm:cxn modelId="{D2260D29-36ED-4F03-8AE4-DAAFFD900E60}" type="presOf" srcId="{2609D2D1-D7E1-44D0-B354-1A197EE2FB67}" destId="{6DE4AA6B-87FE-4D28-95DD-47DD6C15FF18}" srcOrd="0" destOrd="0" presId="urn:microsoft.com/office/officeart/2005/8/layout/orgChart1"/>
    <dgm:cxn modelId="{29652A2B-D5B5-4CAA-AA4C-91D667E12575}" type="presOf" srcId="{573D9B53-C486-4950-914A-5B77DBED26A8}" destId="{36EFE83A-9F9D-423E-B2E7-BEDEBD2E250D}" srcOrd="0" destOrd="0" presId="urn:microsoft.com/office/officeart/2005/8/layout/orgChart1"/>
    <dgm:cxn modelId="{627D8E2B-6AA5-4C97-AB67-52DC38DFAB61}" srcId="{1CC0768D-5469-4921-A384-C81810229A66}" destId="{F3FB503E-66BA-4CDB-9D37-AB31B29F9B4A}" srcOrd="4" destOrd="0" parTransId="{C442CBFC-DE66-4C9F-A09D-97F2C18F7B76}" sibTransId="{7532D0AA-E3DF-49AF-8128-9614EE4526A8}"/>
    <dgm:cxn modelId="{B8BFB62E-FD0D-462D-89B7-A30B0A2E0951}" type="presOf" srcId="{01622C0F-F04D-4CB9-9A44-98B14B960E81}" destId="{C5E1D2F4-2FB8-478B-BB74-731216F994C4}" srcOrd="1" destOrd="0" presId="urn:microsoft.com/office/officeart/2005/8/layout/orgChart1"/>
    <dgm:cxn modelId="{3ABD4430-E662-4EF1-9238-38404615C87F}" srcId="{47B02545-CF62-48A8-8107-EAE4B514F1DB}" destId="{49791F36-5F0F-48A2-9DA3-B675F6105E91}" srcOrd="2" destOrd="0" parTransId="{73DD0B0E-982E-40D1-8D3A-0A3C74570913}" sibTransId="{90904A03-A168-4D60-96CE-065ABFD129D9}"/>
    <dgm:cxn modelId="{A241FB32-6BE9-4B67-B9B9-917C84E5BD0C}" type="presOf" srcId="{AF32258D-C267-45C9-921B-AEB237B895C8}" destId="{E1861227-4DBB-4381-AE9A-19A8EB4854BC}" srcOrd="0" destOrd="0" presId="urn:microsoft.com/office/officeart/2005/8/layout/orgChart1"/>
    <dgm:cxn modelId="{6C3FBD34-2F25-4E6E-B8D9-E0C8C5BFAD7B}" srcId="{1CC0768D-5469-4921-A384-C81810229A66}" destId="{6E22797F-D665-40C1-A912-917B6F15C719}" srcOrd="0" destOrd="0" parTransId="{B03845A4-67FD-46FB-B81F-214A95FF3D71}" sibTransId="{F29B029F-5827-4199-B6F7-3F55CC238DDA}"/>
    <dgm:cxn modelId="{E00B4A39-08EB-4B68-8242-4EC8191EF74E}" srcId="{888ECDF2-AE7A-4B86-A881-0F4731CB9E04}" destId="{EDCB7A77-E9F2-4A34-B8A6-518E5C3DD441}" srcOrd="1" destOrd="0" parTransId="{E3F8B1B9-C729-4403-A33C-2D85723B078C}" sibTransId="{7E10CB40-E2DF-470E-9D77-042656795632}"/>
    <dgm:cxn modelId="{909A9B39-2FA6-4205-AFE3-BE99DC2115CF}" type="presOf" srcId="{E3348781-356B-495F-806E-1142B2D24D9A}" destId="{BD5D2E7A-9438-43C5-826E-611EB89DCD11}" srcOrd="1" destOrd="0" presId="urn:microsoft.com/office/officeart/2005/8/layout/orgChart1"/>
    <dgm:cxn modelId="{580B013B-624D-4708-9CA5-CA06512028A5}" type="presOf" srcId="{A07320B3-093B-4FD7-9D29-62A09A3D8E82}" destId="{380C329D-A318-4A0A-932D-59EBD0064260}" srcOrd="0" destOrd="0" presId="urn:microsoft.com/office/officeart/2005/8/layout/orgChart1"/>
    <dgm:cxn modelId="{F524743D-F56C-405F-B2F7-825027045C9A}" srcId="{16FBDEB0-9064-4AEF-B786-7A3E2A34DF2F}" destId="{50347353-DBDC-47F0-BD39-23225FD9C3D5}" srcOrd="0" destOrd="0" parTransId="{1F8C06F2-1942-4442-80F9-ACFE67C85FFD}" sibTransId="{7BEB1841-E5AA-46E7-866C-EC387C04ED34}"/>
    <dgm:cxn modelId="{325FEC3F-EE26-4377-8034-32B064260814}" srcId="{1CC0768D-5469-4921-A384-C81810229A66}" destId="{980C909D-2B2A-46EA-A0BC-BA84D6358ACD}" srcOrd="2" destOrd="0" parTransId="{398B5603-16B4-4099-8507-0F978FBDE796}" sibTransId="{DD02DB00-75D1-4A26-8886-22C1DCD3D172}"/>
    <dgm:cxn modelId="{23210540-DFF5-451F-B829-4927F9AB3C41}" type="presOf" srcId="{73DD0B0E-982E-40D1-8D3A-0A3C74570913}" destId="{70B649D9-84DF-4162-B5EC-26743075639B}" srcOrd="0" destOrd="0" presId="urn:microsoft.com/office/officeart/2005/8/layout/orgChart1"/>
    <dgm:cxn modelId="{22C93E40-BE48-45B2-A1CA-AB44B71DE7E2}" srcId="{1CC0768D-5469-4921-A384-C81810229A66}" destId="{573D9B53-C486-4950-914A-5B77DBED26A8}" srcOrd="3" destOrd="0" parTransId="{94AA7DCF-1D27-42EC-B655-723B784F25E0}" sibTransId="{1BA4137A-12D1-49DC-BD54-0457E786E3A9}"/>
    <dgm:cxn modelId="{30927B5D-82F8-43F4-9BC7-DFA572CED4B7}" type="presOf" srcId="{16FBDEB0-9064-4AEF-B786-7A3E2A34DF2F}" destId="{610AB1F3-6DE0-45D7-BDF0-009568EE981D}" srcOrd="0" destOrd="0" presId="urn:microsoft.com/office/officeart/2005/8/layout/orgChart1"/>
    <dgm:cxn modelId="{FBFE875F-173C-4A0D-BFCB-E18DC643B1D4}" type="presOf" srcId="{64C93BC8-94A8-4139-A560-75FA155404E6}" destId="{84838C44-7641-426C-97AA-A3C4D1720F30}" srcOrd="0" destOrd="0" presId="urn:microsoft.com/office/officeart/2005/8/layout/orgChart1"/>
    <dgm:cxn modelId="{0D188A5F-C13B-4BF1-BC7E-B8DE5BACADD4}" type="presOf" srcId="{6E22797F-D665-40C1-A912-917B6F15C719}" destId="{3C575740-CE29-4A7E-992E-32739A6BD52A}" srcOrd="0" destOrd="0" presId="urn:microsoft.com/office/officeart/2005/8/layout/orgChart1"/>
    <dgm:cxn modelId="{41498662-281B-4C9E-8825-9CB0CB8CF1F7}" type="presOf" srcId="{50347353-DBDC-47F0-BD39-23225FD9C3D5}" destId="{3BFF633E-EFAA-45DF-A50D-5238D5D065CC}" srcOrd="0" destOrd="0" presId="urn:microsoft.com/office/officeart/2005/8/layout/orgChart1"/>
    <dgm:cxn modelId="{D580C142-73B5-4D15-BE36-BC91E5DDF075}" type="presOf" srcId="{341821C0-1C4F-4AD5-80A2-46925226D0ED}" destId="{DCBE308B-C97D-4066-A49E-949AECFD3A7B}" srcOrd="0" destOrd="0" presId="urn:microsoft.com/office/officeart/2005/8/layout/orgChart1"/>
    <dgm:cxn modelId="{5F697B64-0029-4BB1-B3CF-AB52D8F35B3D}" srcId="{49791F36-5F0F-48A2-9DA3-B675F6105E91}" destId="{9A4940B7-BC54-46CD-8666-F5105FC920FB}" srcOrd="2" destOrd="0" parTransId="{64C93BC8-94A8-4139-A560-75FA155404E6}" sibTransId="{8481D9FA-A62B-4E41-B024-E63EF566E058}"/>
    <dgm:cxn modelId="{E6CD4C65-E406-4A1C-8D55-AB2B9FACBEF2}" type="presOf" srcId="{E3F8B1B9-C729-4403-A33C-2D85723B078C}" destId="{623CF681-BCEE-47E6-8DFD-A5B604C95D44}" srcOrd="0" destOrd="0" presId="urn:microsoft.com/office/officeart/2005/8/layout/orgChart1"/>
    <dgm:cxn modelId="{59885646-4902-4B57-8B9F-9EFE22B3FDD9}" type="presOf" srcId="{AF32258D-C267-45C9-921B-AEB237B895C8}" destId="{B6121769-ADE2-4EC6-B32D-F1157B211C69}" srcOrd="1" destOrd="0" presId="urn:microsoft.com/office/officeart/2005/8/layout/orgChart1"/>
    <dgm:cxn modelId="{AFC50648-E47C-4A0D-B67C-9D32A0FEF769}" type="presOf" srcId="{967C20DE-88AA-46E1-9DA4-2DC1649F2531}" destId="{1A2A92B6-E0A5-4E2C-94C9-CE108C0B6288}" srcOrd="0" destOrd="0" presId="urn:microsoft.com/office/officeart/2005/8/layout/orgChart1"/>
    <dgm:cxn modelId="{5B3DBF69-3D0C-47C0-BCC1-810B71270265}" srcId="{47B02545-CF62-48A8-8107-EAE4B514F1DB}" destId="{F4AA11B7-6E11-4CC5-A553-50C3634A3A06}" srcOrd="5" destOrd="0" parTransId="{97512DD6-C29A-45E1-838C-13E7599E5D57}" sibTransId="{3F5E60FC-571E-4834-85CD-C7BB93A6B5DB}"/>
    <dgm:cxn modelId="{2128E169-CA72-417A-81E9-4845232A0ACC}" type="presOf" srcId="{BB65F812-B814-4054-A0F8-AE2A4C7A31D3}" destId="{85D3002F-6BA9-4D02-A4A0-8E084D91239A}" srcOrd="0" destOrd="0" presId="urn:microsoft.com/office/officeart/2005/8/layout/orgChart1"/>
    <dgm:cxn modelId="{C1CF114A-287F-4B69-AF60-74810231340C}" type="presOf" srcId="{0ABF0E86-D668-4CCA-8639-6156E9640F9B}" destId="{D771F5F8-F55B-4D8E-8B0D-763BEAE1AF39}" srcOrd="0" destOrd="0" presId="urn:microsoft.com/office/officeart/2005/8/layout/orgChart1"/>
    <dgm:cxn modelId="{B9BB574B-B828-48E3-9A42-CC1D6B9B0EF4}" type="presOf" srcId="{7025553D-A049-45AC-A553-DB46AB41D1FC}" destId="{0A4325B0-9A19-48D9-9444-80B6C7963527}" srcOrd="1" destOrd="0" presId="urn:microsoft.com/office/officeart/2005/8/layout/orgChart1"/>
    <dgm:cxn modelId="{6D52E54B-BCAE-4387-92B4-8979FBD51BD3}" type="presOf" srcId="{C442CBFC-DE66-4C9F-A09D-97F2C18F7B76}" destId="{177B4F71-3269-406E-8550-EE6B99CF615F}" srcOrd="0" destOrd="0" presId="urn:microsoft.com/office/officeart/2005/8/layout/orgChart1"/>
    <dgm:cxn modelId="{D67F2E4D-F391-4039-889F-B84722424EC5}" type="presOf" srcId="{EB113EBC-5741-4DD9-8C04-69D8D18C02AE}" destId="{429AFF6F-249D-46B8-BBE9-7EA8EF6D6867}" srcOrd="0" destOrd="0" presId="urn:microsoft.com/office/officeart/2005/8/layout/orgChart1"/>
    <dgm:cxn modelId="{621B796E-4C11-4407-9F61-CB0D2B3B9B33}" type="presOf" srcId="{EA305709-58B6-48AB-88FD-7E3E535DED75}" destId="{E5BC5C48-7CA8-4634-925F-05688B633006}" srcOrd="0" destOrd="0" presId="urn:microsoft.com/office/officeart/2005/8/layout/orgChart1"/>
    <dgm:cxn modelId="{6E9AA84F-5F6B-4779-8D61-C4056A8E44D8}" type="presOf" srcId="{888ECDF2-AE7A-4B86-A881-0F4731CB9E04}" destId="{49FB7C04-8C0C-4C09-A779-B9C39004EC10}" srcOrd="1" destOrd="0" presId="urn:microsoft.com/office/officeart/2005/8/layout/orgChart1"/>
    <dgm:cxn modelId="{69067350-035F-4946-9C8F-CD69E67E0385}" type="presOf" srcId="{A8A041CE-9D69-4AEB-A82A-EA6B92E3785B}" destId="{56BC91A2-2D31-4BDB-866A-769786F629F1}" srcOrd="0" destOrd="0" presId="urn:microsoft.com/office/officeart/2005/8/layout/orgChart1"/>
    <dgm:cxn modelId="{20B4CE70-4168-4466-B01B-EA9E477C9FF6}" type="presOf" srcId="{94AA7DCF-1D27-42EC-B655-723B784F25E0}" destId="{C920A2FF-A448-4AC3-BFAC-F11E23DC9294}" srcOrd="0" destOrd="0" presId="urn:microsoft.com/office/officeart/2005/8/layout/orgChart1"/>
    <dgm:cxn modelId="{ABF93951-42A3-431B-9664-AD6F4361A9C5}" type="presOf" srcId="{7025553D-A049-45AC-A553-DB46AB41D1FC}" destId="{DCABA36F-7D34-487B-978F-BF38A521422C}" srcOrd="0" destOrd="0" presId="urn:microsoft.com/office/officeart/2005/8/layout/orgChart1"/>
    <dgm:cxn modelId="{319C8C51-935D-42BB-8F87-42FA2AA4AAD1}" type="presOf" srcId="{12EDA516-F53B-44B2-B037-4794B5608FEB}" destId="{303D2B5C-1027-4BD9-A562-40D7F21E228C}" srcOrd="1" destOrd="0" presId="urn:microsoft.com/office/officeart/2005/8/layout/orgChart1"/>
    <dgm:cxn modelId="{3A0FA451-A5A7-4381-9E5D-B0CB4CB7AB54}" type="presOf" srcId="{E3348781-356B-495F-806E-1142B2D24D9A}" destId="{EFBC192F-C45A-4F9C-9736-50FB4592F5A5}" srcOrd="0" destOrd="0" presId="urn:microsoft.com/office/officeart/2005/8/layout/orgChart1"/>
    <dgm:cxn modelId="{8A0B3873-5C9C-41F3-843A-C9897F2EED53}" srcId="{16FBDEB0-9064-4AEF-B786-7A3E2A34DF2F}" destId="{84A092C3-8370-44F4-AE05-8EFCD808C27B}" srcOrd="1" destOrd="0" parTransId="{C1B187FB-E4AE-4643-96F0-CACF2F249BA3}" sibTransId="{5D97AB04-6B47-4CD2-A199-AEAA58E79028}"/>
    <dgm:cxn modelId="{760FE753-7535-4958-84A0-F48D115E9D37}" type="presOf" srcId="{84A092C3-8370-44F4-AE05-8EFCD808C27B}" destId="{6F0A9050-CED9-494E-999D-599980D3A8E6}" srcOrd="0" destOrd="0" presId="urn:microsoft.com/office/officeart/2005/8/layout/orgChart1"/>
    <dgm:cxn modelId="{B1267A74-477F-49F3-9014-7A3B7342EC4D}" srcId="{47B02545-CF62-48A8-8107-EAE4B514F1DB}" destId="{16FBDEB0-9064-4AEF-B786-7A3E2A34DF2F}" srcOrd="1" destOrd="0" parTransId="{2609D2D1-D7E1-44D0-B354-1A197EE2FB67}" sibTransId="{06DCA060-C51D-4D19-AD81-E97E96647F09}"/>
    <dgm:cxn modelId="{21988876-4A8B-4F89-BD55-0B600360FAEC}" srcId="{888ECDF2-AE7A-4B86-A881-0F4731CB9E04}" destId="{A07320B3-093B-4FD7-9D29-62A09A3D8E82}" srcOrd="2" destOrd="0" parTransId="{1C771335-14D3-44B3-84ED-0FF44CD025BD}" sibTransId="{F3F0B593-8139-4035-996B-6474AFAD885E}"/>
    <dgm:cxn modelId="{BE12E357-20CB-4C15-9269-AFC2B3D6F33D}" type="presOf" srcId="{7129487E-32CA-42EB-BC6A-411A6C62C932}" destId="{C773D15B-5371-4F64-A1A0-A5EB584A1AB6}" srcOrd="0" destOrd="0" presId="urn:microsoft.com/office/officeart/2005/8/layout/orgChart1"/>
    <dgm:cxn modelId="{06C68B58-C350-462A-B7C1-85058DAD1FD0}" type="presOf" srcId="{B03845A4-67FD-46FB-B81F-214A95FF3D71}" destId="{4A37B077-1CFA-4210-88B0-EE0413471D55}" srcOrd="0" destOrd="0" presId="urn:microsoft.com/office/officeart/2005/8/layout/orgChart1"/>
    <dgm:cxn modelId="{A7B10659-47CD-47CD-A71E-CD6C29A8D278}" type="presOf" srcId="{1F8C06F2-1942-4442-80F9-ACFE67C85FFD}" destId="{DF2CBAC5-640B-45FF-B07E-9064289BD98D}" srcOrd="0" destOrd="0" presId="urn:microsoft.com/office/officeart/2005/8/layout/orgChart1"/>
    <dgm:cxn modelId="{52FC3679-F413-42BC-8CA6-F90434CCC645}" srcId="{888ECDF2-AE7A-4B86-A881-0F4731CB9E04}" destId="{967C20DE-88AA-46E1-9DA4-2DC1649F2531}" srcOrd="0" destOrd="0" parTransId="{2FF196CF-AD37-478A-B9C3-2205C64D74B0}" sibTransId="{739ACC97-6B73-423A-9B30-9AE059DC9333}"/>
    <dgm:cxn modelId="{39D2597A-91D0-4A28-B861-3348FC7D26CE}" srcId="{47B02545-CF62-48A8-8107-EAE4B514F1DB}" destId="{888ECDF2-AE7A-4B86-A881-0F4731CB9E04}" srcOrd="0" destOrd="0" parTransId="{22ABA565-373D-49F3-8775-0FFB8A895816}" sibTransId="{ECD7E68F-AD01-4B88-8D7F-89ECEACD42CF}"/>
    <dgm:cxn modelId="{B5CFE05A-58D5-4A5F-BCBE-2A694542D4B0}" srcId="{47B02545-CF62-48A8-8107-EAE4B514F1DB}" destId="{7129487E-32CA-42EB-BC6A-411A6C62C932}" srcOrd="3" destOrd="0" parTransId="{C2E60977-ED82-4C39-869F-1EEDE55BC458}" sibTransId="{239A8A6C-948B-43BF-9E8D-43C753383370}"/>
    <dgm:cxn modelId="{FC55A97B-E553-42C2-8C68-1CA83F8F2EB3}" type="presOf" srcId="{081C4BCF-CD9B-444A-836A-9004500F3144}" destId="{2FD8D7C3-AB74-40F7-9084-A8C581538A74}" srcOrd="0" destOrd="0" presId="urn:microsoft.com/office/officeart/2005/8/layout/orgChart1"/>
    <dgm:cxn modelId="{39D46F7D-7ED7-460D-AADE-3B42F62E5D2E}" srcId="{F4AA11B7-6E11-4CC5-A553-50C3634A3A06}" destId="{E3348781-356B-495F-806E-1142B2D24D9A}" srcOrd="2" destOrd="0" parTransId="{DD15C483-26B4-4EC5-BE5A-F49BC05642F5}" sibTransId="{75554992-B05A-46E8-A00E-C57B12D6B5FB}"/>
    <dgm:cxn modelId="{B5DDD77D-DEA0-4123-9A79-1A20F53BE8E1}" type="presOf" srcId="{A8A041CE-9D69-4AEB-A82A-EA6B92E3785B}" destId="{B22563B9-05B3-479A-AB3F-459F330E040F}" srcOrd="1" destOrd="0" presId="urn:microsoft.com/office/officeart/2005/8/layout/orgChart1"/>
    <dgm:cxn modelId="{6E88F180-BA0A-467F-84C2-52F39C109399}" type="presOf" srcId="{1CC0768D-5469-4921-A384-C81810229A66}" destId="{D20AEC2C-344E-4F55-B3F8-C42E57E3A6B8}" srcOrd="0" destOrd="0" presId="urn:microsoft.com/office/officeart/2005/8/layout/orgChart1"/>
    <dgm:cxn modelId="{9D1BA983-7E88-4D4D-855B-208E3506570D}" type="presOf" srcId="{079EB69F-1ED0-40A3-8DF4-55072DBDB099}" destId="{F509CBE9-5358-499A-9595-5A0DE991EBD2}" srcOrd="1" destOrd="0" presId="urn:microsoft.com/office/officeart/2005/8/layout/orgChart1"/>
    <dgm:cxn modelId="{8DE95B84-7EAE-47C9-A9CE-3B278C47D55D}" type="presOf" srcId="{CA8874FA-4043-4092-A087-98FE137645AD}" destId="{078395AA-ECB2-4898-A653-B94C73418BB9}" srcOrd="1" destOrd="0" presId="urn:microsoft.com/office/officeart/2005/8/layout/orgChart1"/>
    <dgm:cxn modelId="{F6DE6884-C042-4322-8884-EC0E97711308}" type="presOf" srcId="{1CC0768D-5469-4921-A384-C81810229A66}" destId="{41EBC80B-0C31-4FCA-823E-82ADEF2E22C6}" srcOrd="1" destOrd="0" presId="urn:microsoft.com/office/officeart/2005/8/layout/orgChart1"/>
    <dgm:cxn modelId="{E042BD8A-2348-41A1-9BA4-E5F0FED188E8}" type="presOf" srcId="{F4AA11B7-6E11-4CC5-A553-50C3634A3A06}" destId="{0E750E1C-37D0-489C-B6E9-E14D279D5413}" srcOrd="0" destOrd="0" presId="urn:microsoft.com/office/officeart/2005/8/layout/orgChart1"/>
    <dgm:cxn modelId="{BC9DCD8D-9B3D-4F49-ADF0-55507052E55A}" srcId="{F4AA11B7-6E11-4CC5-A553-50C3634A3A06}" destId="{4F590236-D528-48EA-AE6F-44ACC9B6FC42}" srcOrd="3" destOrd="0" parTransId="{4A622806-6904-42F9-A20F-370AF6683BB2}" sibTransId="{1184E362-E64B-45D5-A5A9-8B663CC1BB93}"/>
    <dgm:cxn modelId="{E2E7C08E-45F4-4891-88C4-67F661B2EAEB}" type="presOf" srcId="{F9D4B3B7-BE88-4FC5-A0B1-067C8AD34281}" destId="{FB026F1F-D9AF-455D-9832-1FF477DA84CC}" srcOrd="0" destOrd="0" presId="urn:microsoft.com/office/officeart/2005/8/layout/orgChart1"/>
    <dgm:cxn modelId="{9044A78F-A8BF-4E83-8F41-819ECAFB9DB8}" type="presOf" srcId="{F4AA11B7-6E11-4CC5-A553-50C3634A3A06}" destId="{10A3C91F-630F-474A-A662-10C134993766}" srcOrd="1" destOrd="0" presId="urn:microsoft.com/office/officeart/2005/8/layout/orgChart1"/>
    <dgm:cxn modelId="{E98AC793-99A9-47D9-AB06-D676EB4F8F06}" type="presOf" srcId="{49791F36-5F0F-48A2-9DA3-B675F6105E91}" destId="{9E71F256-DB18-435B-8CD1-E422C9A6781B}" srcOrd="0" destOrd="0" presId="urn:microsoft.com/office/officeart/2005/8/layout/orgChart1"/>
    <dgm:cxn modelId="{4B8B2E95-9F3B-4256-A7C1-C6D6FA7C296F}" type="presOf" srcId="{DB394F3D-8EE1-4EE1-9FA1-A0E6862B4183}" destId="{D8B3AE7D-166C-47D9-8011-755CE9FEB001}" srcOrd="0" destOrd="0" presId="urn:microsoft.com/office/officeart/2005/8/layout/orgChart1"/>
    <dgm:cxn modelId="{21A3B595-202E-416C-B1E2-8155D8F11821}" srcId="{A4D780DE-B43B-4150-931A-27FABA748CB5}" destId="{12EDA516-F53B-44B2-B037-4794B5608FEB}" srcOrd="0" destOrd="0" parTransId="{9219E5A8-7AA2-443D-B555-65F4BFC86B07}" sibTransId="{2630C1AD-CB03-4892-B3CB-EBC5C09BB0D9}"/>
    <dgm:cxn modelId="{5C125598-2ABF-4A5C-8765-74352F7211A0}" srcId="{888ECDF2-AE7A-4B86-A881-0F4731CB9E04}" destId="{AF32258D-C267-45C9-921B-AEB237B895C8}" srcOrd="4" destOrd="0" parTransId="{351422F1-E3C9-43E6-9BD8-7690BE238227}" sibTransId="{5D0595E8-72D9-4CBE-8A9C-59E9F0E2858D}"/>
    <dgm:cxn modelId="{6E1BEA99-5058-49BD-88E9-19A61A1C1D2F}" type="presOf" srcId="{398B5603-16B4-4099-8507-0F978FBDE796}" destId="{A8134FC5-4EA7-4D6C-B763-8BFD68F1EF2F}" srcOrd="0" destOrd="0" presId="urn:microsoft.com/office/officeart/2005/8/layout/orgChart1"/>
    <dgm:cxn modelId="{D7755D9B-BC92-4D2D-8977-44F028B74DA1}" type="presOf" srcId="{4F590236-D528-48EA-AE6F-44ACC9B6FC42}" destId="{FEC1AFE2-8F48-41DD-801E-6FEF9DCEF450}" srcOrd="1" destOrd="0" presId="urn:microsoft.com/office/officeart/2005/8/layout/orgChart1"/>
    <dgm:cxn modelId="{C3666B9D-BDA6-4A4E-9DF9-C0E8BFB61E2A}" type="presOf" srcId="{9A4940B7-BC54-46CD-8666-F5105FC920FB}" destId="{BEC86FE0-A2D7-41CA-86C5-ED06A2F1F1D9}" srcOrd="0" destOrd="0" presId="urn:microsoft.com/office/officeart/2005/8/layout/orgChart1"/>
    <dgm:cxn modelId="{5377DB9F-07ED-44DE-8EC9-861E2EB35D3D}" type="presOf" srcId="{C1B187FB-E4AE-4643-96F0-CACF2F249BA3}" destId="{4DBBADF9-A402-4042-BA8B-B8495C3B7B2C}" srcOrd="0" destOrd="0" presId="urn:microsoft.com/office/officeart/2005/8/layout/orgChart1"/>
    <dgm:cxn modelId="{9EFEEEA9-CD82-4B68-9BBC-AA2E4510E065}" type="presOf" srcId="{16FBDEB0-9064-4AEF-B786-7A3E2A34DF2F}" destId="{A1E42150-1534-4FA6-B01B-B0EAAD572A62}" srcOrd="1" destOrd="0" presId="urn:microsoft.com/office/officeart/2005/8/layout/orgChart1"/>
    <dgm:cxn modelId="{822131AB-3030-4BE1-BCA1-0F3520C8F112}" type="presOf" srcId="{84A092C3-8370-44F4-AE05-8EFCD808C27B}" destId="{E47415C1-75C9-4C16-8C94-5E10A8A450FF}" srcOrd="1" destOrd="0" presId="urn:microsoft.com/office/officeart/2005/8/layout/orgChart1"/>
    <dgm:cxn modelId="{79319FAF-EA54-4DAC-8148-6A836E90A05F}" type="presOf" srcId="{6E22797F-D665-40C1-A912-917B6F15C719}" destId="{1D6E3722-8D6A-42CB-A06F-1405798A66D0}" srcOrd="1" destOrd="0" presId="urn:microsoft.com/office/officeart/2005/8/layout/orgChart1"/>
    <dgm:cxn modelId="{C83F58B0-7D56-4291-AF33-5769B93D93C9}" type="presOf" srcId="{888ECDF2-AE7A-4B86-A881-0F4731CB9E04}" destId="{C093D828-6183-4C43-B419-612F08ED3DC4}" srcOrd="0" destOrd="0" presId="urn:microsoft.com/office/officeart/2005/8/layout/orgChart1"/>
    <dgm:cxn modelId="{BA7808B3-6F9D-443F-9AD0-EEAD351B9C5F}" type="presOf" srcId="{1C771335-14D3-44B3-84ED-0FF44CD025BD}" destId="{A8884B77-F260-4B8D-8170-F9E50B83480C}" srcOrd="0" destOrd="0" presId="urn:microsoft.com/office/officeart/2005/8/layout/orgChart1"/>
    <dgm:cxn modelId="{11EFB1B3-6947-4009-B896-94869FB26696}" srcId="{1CC0768D-5469-4921-A384-C81810229A66}" destId="{CA8874FA-4043-4092-A087-98FE137645AD}" srcOrd="1" destOrd="0" parTransId="{DB394F3D-8EE1-4EE1-9FA1-A0E6862B4183}" sibTransId="{5B13BF24-EFDC-4084-B8C4-60ACB01E0A2F}"/>
    <dgm:cxn modelId="{96CB01B5-52D3-4D04-BA88-C45E3461B7BB}" type="presOf" srcId="{7D090680-ECCB-4EF1-A80F-D7C8157F32AC}" destId="{D62A91C1-061B-4BFA-BD5E-65E84FFB0A6E}" srcOrd="1" destOrd="0" presId="urn:microsoft.com/office/officeart/2005/8/layout/orgChart1"/>
    <dgm:cxn modelId="{105F7DB5-9A77-40B7-8CD2-974703D12CD9}" type="presOf" srcId="{EDCB7A77-E9F2-4A34-B8A6-518E5C3DD441}" destId="{04B105B6-7445-467E-964F-F58206971282}" srcOrd="1" destOrd="0" presId="urn:microsoft.com/office/officeart/2005/8/layout/orgChart1"/>
    <dgm:cxn modelId="{F271F4B6-2D45-4996-AB4A-CACAA1087AA7}" type="presOf" srcId="{DD15C483-26B4-4EC5-BE5A-F49BC05642F5}" destId="{12971CBB-008F-40CF-BA37-F5E28607713B}" srcOrd="0" destOrd="0" presId="urn:microsoft.com/office/officeart/2005/8/layout/orgChart1"/>
    <dgm:cxn modelId="{FF61C3BE-2C27-4C93-9D89-17A9178C33E8}" type="presOf" srcId="{A4D780DE-B43B-4150-931A-27FABA748CB5}" destId="{8E5567EA-5A96-4678-9042-FD6A5B954B50}" srcOrd="1" destOrd="0" presId="urn:microsoft.com/office/officeart/2005/8/layout/orgChart1"/>
    <dgm:cxn modelId="{E8501AC3-4015-48F3-AF3F-8461190F93E1}" type="presOf" srcId="{980C909D-2B2A-46EA-A0BC-BA84D6358ACD}" destId="{995F0239-F0E9-4EB1-8889-8B7C45835955}" srcOrd="0" destOrd="0" presId="urn:microsoft.com/office/officeart/2005/8/layout/orgChart1"/>
    <dgm:cxn modelId="{F0D8E6C5-5CF3-4BA3-9D50-DD1612592B1D}" type="presOf" srcId="{967C20DE-88AA-46E1-9DA4-2DC1649F2531}" destId="{C5F6C7A8-8E7C-4D2D-90CE-F7286B0A1A0F}" srcOrd="1" destOrd="0" presId="urn:microsoft.com/office/officeart/2005/8/layout/orgChart1"/>
    <dgm:cxn modelId="{87AE3BCD-79A6-4277-9C9F-C0C672D8BED1}" srcId="{888ECDF2-AE7A-4B86-A881-0F4731CB9E04}" destId="{01622C0F-F04D-4CB9-9A44-98B14B960E81}" srcOrd="3" destOrd="0" parTransId="{F9D4B3B7-BE88-4FC5-A0B1-067C8AD34281}" sibTransId="{C1F3A83F-5B78-44C7-82A0-945E00E7E962}"/>
    <dgm:cxn modelId="{EC5C34CF-3A32-40EB-8045-AF1B06427CA2}" srcId="{49791F36-5F0F-48A2-9DA3-B675F6105E91}" destId="{A8A041CE-9D69-4AEB-A82A-EA6B92E3785B}" srcOrd="1" destOrd="0" parTransId="{EA305709-58B6-48AB-88FD-7E3E535DED75}" sibTransId="{5117FD79-C6B5-46B7-8603-41EDDF1F97BF}"/>
    <dgm:cxn modelId="{D174A7D2-B62C-4A1B-A60F-657840DCF1C8}" type="presOf" srcId="{0E8952AE-A21D-43EB-ACC0-844C021EB212}" destId="{919CD0F8-A9BA-4868-85D1-5DD108562928}" srcOrd="0" destOrd="0" presId="urn:microsoft.com/office/officeart/2005/8/layout/orgChart1"/>
    <dgm:cxn modelId="{D34E73D5-8373-49A8-97EA-78DD0D81917A}" type="presOf" srcId="{4F590236-D528-48EA-AE6F-44ACC9B6FC42}" destId="{9C8E4767-CD65-4AEE-8766-D368F2DA8B4B}" srcOrd="0" destOrd="0" presId="urn:microsoft.com/office/officeart/2005/8/layout/orgChart1"/>
    <dgm:cxn modelId="{0FFF84D6-2DA5-41D9-8F9F-52BA3E6B9563}" type="presOf" srcId="{4EAF3EA7-C2B2-4388-A007-2D36C9345D04}" destId="{F3CCC31C-6901-43B6-B40E-60F72FEF458D}" srcOrd="0" destOrd="0" presId="urn:microsoft.com/office/officeart/2005/8/layout/orgChart1"/>
    <dgm:cxn modelId="{F5ABF7D9-247E-4371-932C-BABC759D31D5}" type="presOf" srcId="{49791F36-5F0F-48A2-9DA3-B675F6105E91}" destId="{9B5EA12C-5A78-4562-B76E-21C59FF8B579}" srcOrd="1" destOrd="0" presId="urn:microsoft.com/office/officeart/2005/8/layout/orgChart1"/>
    <dgm:cxn modelId="{EDE123DD-F9E5-44E2-B53D-9B1C32078F6E}" type="presOf" srcId="{3C1DE88E-DA26-4CF5-8BA6-C5263C309EC0}" destId="{3D2E6C95-308F-4312-94AC-B121C0ED682E}" srcOrd="1" destOrd="0" presId="urn:microsoft.com/office/officeart/2005/8/layout/orgChart1"/>
    <dgm:cxn modelId="{DDB77FDE-4535-498B-89A0-45F6ECE58523}" type="presOf" srcId="{4A622806-6904-42F9-A20F-370AF6683BB2}" destId="{A5DBC725-569D-4019-B60A-44F253EBA0AF}" srcOrd="0" destOrd="0" presId="urn:microsoft.com/office/officeart/2005/8/layout/orgChart1"/>
    <dgm:cxn modelId="{71BF8FDF-2810-4025-9926-67A260FBEB63}" type="presOf" srcId="{3C1DE88E-DA26-4CF5-8BA6-C5263C309EC0}" destId="{E1AC912C-1FCF-4BF1-AF70-AA280C1FA995}" srcOrd="0" destOrd="0" presId="urn:microsoft.com/office/officeart/2005/8/layout/orgChart1"/>
    <dgm:cxn modelId="{544361E0-1CD1-4232-9B54-7EAC6A1DED7E}" srcId="{F4AA11B7-6E11-4CC5-A553-50C3634A3A06}" destId="{EB113EBC-5741-4DD9-8C04-69D8D18C02AE}" srcOrd="0" destOrd="0" parTransId="{0ABF0E86-D668-4CCA-8639-6156E9640F9B}" sibTransId="{0CADA439-D631-4178-922C-B0A0C9560679}"/>
    <dgm:cxn modelId="{9E1958E7-6629-413D-BB60-EF49C257B4A9}" type="presOf" srcId="{980C909D-2B2A-46EA-A0BC-BA84D6358ACD}" destId="{D61F1850-CC8C-4A71-A953-0469C19CECD4}" srcOrd="1" destOrd="0" presId="urn:microsoft.com/office/officeart/2005/8/layout/orgChart1"/>
    <dgm:cxn modelId="{81ADB4E8-64E3-4B98-9CC4-AF5CF194C269}" srcId="{47B02545-CF62-48A8-8107-EAE4B514F1DB}" destId="{1CC0768D-5469-4921-A384-C81810229A66}" srcOrd="4" destOrd="0" parTransId="{4EAF3EA7-C2B2-4388-A007-2D36C9345D04}" sibTransId="{866FCC94-DF7A-4761-8728-A50BDDCF9131}"/>
    <dgm:cxn modelId="{32D1BAE8-7B75-4A86-8327-EE8F5DDD593C}" type="presOf" srcId="{C2E60977-ED82-4C39-869F-1EEDE55BC458}" destId="{2A1AF5FE-6D46-4B2A-B5F5-4D8A7D08D5E3}" srcOrd="0" destOrd="0" presId="urn:microsoft.com/office/officeart/2005/8/layout/orgChart1"/>
    <dgm:cxn modelId="{8777FCE8-D244-40DF-A87F-B4782DBAD7A2}" type="presOf" srcId="{01622C0F-F04D-4CB9-9A44-98B14B960E81}" destId="{6BCD8A78-238A-446B-AEDE-0002D39D9BCF}" srcOrd="0" destOrd="0" presId="urn:microsoft.com/office/officeart/2005/8/layout/orgChart1"/>
    <dgm:cxn modelId="{E251A8E9-1B77-4EF6-84EB-32D01BB9DA1A}" type="presOf" srcId="{F3FB503E-66BA-4CDB-9D37-AB31B29F9B4A}" destId="{BA7B626F-581F-4BEA-96D9-CFCACA0FF521}" srcOrd="1" destOrd="0" presId="urn:microsoft.com/office/officeart/2005/8/layout/orgChart1"/>
    <dgm:cxn modelId="{C460A3EC-2146-4529-8938-652D028C1A76}" type="presOf" srcId="{079EB69F-1ED0-40A3-8DF4-55072DBDB099}" destId="{D97E841A-7CF6-4AA5-A5AB-6BF61BCDE939}" srcOrd="0" destOrd="0" presId="urn:microsoft.com/office/officeart/2005/8/layout/orgChart1"/>
    <dgm:cxn modelId="{9E16C1EE-169C-4BF7-BA14-4FC0A84E131F}" srcId="{7129487E-32CA-42EB-BC6A-411A6C62C932}" destId="{BB65F812-B814-4054-A0F8-AE2A4C7A31D3}" srcOrd="2" destOrd="0" parTransId="{3D6F32CE-159F-4596-904B-5E9BEA25D936}" sibTransId="{A3DD520A-1130-4D19-8E21-6A56367F8DA8}"/>
    <dgm:cxn modelId="{306E8CF0-0AC5-4EFC-BF0B-CA92DEC803A0}" type="presOf" srcId="{2FF196CF-AD37-478A-B9C3-2205C64D74B0}" destId="{F19CB3CB-6CE7-4761-A67B-A082CC7212CC}" srcOrd="0" destOrd="0" presId="urn:microsoft.com/office/officeart/2005/8/layout/orgChart1"/>
    <dgm:cxn modelId="{37D93BF3-74F0-4294-A476-936EAD404F81}" type="presOf" srcId="{7D090680-ECCB-4EF1-A80F-D7C8157F32AC}" destId="{65542167-F6C6-4F99-911B-555E88F8F5C5}" srcOrd="0" destOrd="0" presId="urn:microsoft.com/office/officeart/2005/8/layout/orgChart1"/>
    <dgm:cxn modelId="{779304F4-A60D-4CF4-A2C7-04C3C1006F42}" type="presOf" srcId="{12EDA516-F53B-44B2-B037-4794B5608FEB}" destId="{6D574C58-9B58-4993-9C5B-74B896C9AB17}" srcOrd="0" destOrd="0" presId="urn:microsoft.com/office/officeart/2005/8/layout/orgChart1"/>
    <dgm:cxn modelId="{E5402CF4-3A66-4DAB-8CA7-10B8A0D03628}" srcId="{7129487E-32CA-42EB-BC6A-411A6C62C932}" destId="{7D090680-ECCB-4EF1-A80F-D7C8157F32AC}" srcOrd="1" destOrd="0" parTransId="{CCC2959A-76C7-4534-8549-3613EE0071DB}" sibTransId="{85AB37E1-5A43-4A67-B71D-7D99CD434957}"/>
    <dgm:cxn modelId="{773A0CF8-B2DB-41A5-BEDB-7DF7F659FCC7}" type="presOf" srcId="{50347353-DBDC-47F0-BD39-23225FD9C3D5}" destId="{DE3F3992-4081-4DF7-9234-A0C107E5FE64}" srcOrd="1" destOrd="0" presId="urn:microsoft.com/office/officeart/2005/8/layout/orgChart1"/>
    <dgm:cxn modelId="{6B68B5F8-D2D6-454B-ACA2-13806FC492BA}" type="presOf" srcId="{A07320B3-093B-4FD7-9D29-62A09A3D8E82}" destId="{9C420ECB-20C4-4C3E-948B-4F7EFA4E18B4}" srcOrd="1" destOrd="0" presId="urn:microsoft.com/office/officeart/2005/8/layout/orgChart1"/>
    <dgm:cxn modelId="{B1F93EFB-2052-409D-BDB4-7BE535320F27}" srcId="{47B02545-CF62-48A8-8107-EAE4B514F1DB}" destId="{A4D780DE-B43B-4150-931A-27FABA748CB5}" srcOrd="6" destOrd="0" parTransId="{081C4BCF-CD9B-444A-836A-9004500F3144}" sibTransId="{F81BF952-A051-44C1-9D1F-A971069C99F9}"/>
    <dgm:cxn modelId="{8A1800FF-6186-4838-A142-CBA574D1C1F7}" type="presOf" srcId="{F3FB503E-66BA-4CDB-9D37-AB31B29F9B4A}" destId="{0B1F655D-FD02-4794-9B15-E91A902A5D06}" srcOrd="0" destOrd="0" presId="urn:microsoft.com/office/officeart/2005/8/layout/orgChart1"/>
    <dgm:cxn modelId="{C3B686FF-04D6-469D-86C6-04E1D0EE0DCF}" type="presOf" srcId="{EB113EBC-5741-4DD9-8C04-69D8D18C02AE}" destId="{8F71BEAC-49A7-4DC8-8F98-0F681D17773A}" srcOrd="1" destOrd="0" presId="urn:microsoft.com/office/officeart/2005/8/layout/orgChart1"/>
    <dgm:cxn modelId="{66C57484-41E2-49DF-BA22-505010FF7834}" type="presParOf" srcId="{929CF688-58D1-4A00-A18D-61ACB6D269EB}" destId="{AB702460-2594-478F-9054-4B9DC8B9CED8}" srcOrd="0" destOrd="0" presId="urn:microsoft.com/office/officeart/2005/8/layout/orgChart1"/>
    <dgm:cxn modelId="{F8D6E1B0-9601-4BEF-99C4-ED73B3AB085B}" type="presParOf" srcId="{AB702460-2594-478F-9054-4B9DC8B9CED8}" destId="{37E5ADA5-D2D1-497A-934C-CCC94D28B1BE}" srcOrd="0" destOrd="0" presId="urn:microsoft.com/office/officeart/2005/8/layout/orgChart1"/>
    <dgm:cxn modelId="{4F9E48AF-E281-4E52-AB17-34D1BC872223}" type="presParOf" srcId="{37E5ADA5-D2D1-497A-934C-CCC94D28B1BE}" destId="{EA5D1F79-32E8-4704-B977-2CA79CA3799C}" srcOrd="0" destOrd="0" presId="urn:microsoft.com/office/officeart/2005/8/layout/orgChart1"/>
    <dgm:cxn modelId="{0B6D3598-0432-46D7-A472-CF6901B0F5CF}" type="presParOf" srcId="{37E5ADA5-D2D1-497A-934C-CCC94D28B1BE}" destId="{1D7DEDD2-67B7-4BEE-B69B-2DDF5AE2A882}" srcOrd="1" destOrd="0" presId="urn:microsoft.com/office/officeart/2005/8/layout/orgChart1"/>
    <dgm:cxn modelId="{26063AF2-6747-4B3D-B56B-BB99C2089458}" type="presParOf" srcId="{AB702460-2594-478F-9054-4B9DC8B9CED8}" destId="{116C6353-955F-47F2-951E-A8BC36E78D11}" srcOrd="1" destOrd="0" presId="urn:microsoft.com/office/officeart/2005/8/layout/orgChart1"/>
    <dgm:cxn modelId="{322EAAFB-E248-4B12-8F5B-3758C5E68010}" type="presParOf" srcId="{116C6353-955F-47F2-951E-A8BC36E78D11}" destId="{BE328F4E-3E9B-40B1-91EA-D191DA633609}" srcOrd="0" destOrd="0" presId="urn:microsoft.com/office/officeart/2005/8/layout/orgChart1"/>
    <dgm:cxn modelId="{D83364E2-9DA8-4D03-9CB3-66D389110303}" type="presParOf" srcId="{116C6353-955F-47F2-951E-A8BC36E78D11}" destId="{4E3D1EE2-DB18-4E2C-BA49-2CEBBFA24C71}" srcOrd="1" destOrd="0" presId="urn:microsoft.com/office/officeart/2005/8/layout/orgChart1"/>
    <dgm:cxn modelId="{7B26BC94-F3FA-4793-8D31-E21F3B78AAE9}" type="presParOf" srcId="{4E3D1EE2-DB18-4E2C-BA49-2CEBBFA24C71}" destId="{06B2E0DE-784F-41F2-8E2C-C566C88B0142}" srcOrd="0" destOrd="0" presId="urn:microsoft.com/office/officeart/2005/8/layout/orgChart1"/>
    <dgm:cxn modelId="{A9E3A3F6-1E99-4FFA-AA6B-7C4C8BD1DD1A}" type="presParOf" srcId="{06B2E0DE-784F-41F2-8E2C-C566C88B0142}" destId="{C093D828-6183-4C43-B419-612F08ED3DC4}" srcOrd="0" destOrd="0" presId="urn:microsoft.com/office/officeart/2005/8/layout/orgChart1"/>
    <dgm:cxn modelId="{E959C808-47C4-4B3C-8F48-49CF8EF391F6}" type="presParOf" srcId="{06B2E0DE-784F-41F2-8E2C-C566C88B0142}" destId="{49FB7C04-8C0C-4C09-A779-B9C39004EC10}" srcOrd="1" destOrd="0" presId="urn:microsoft.com/office/officeart/2005/8/layout/orgChart1"/>
    <dgm:cxn modelId="{33BE7142-ED4C-48D3-8354-5FF5AB08208D}" type="presParOf" srcId="{4E3D1EE2-DB18-4E2C-BA49-2CEBBFA24C71}" destId="{00BDE82C-A5FC-4B54-BAF5-62A3AE4D55C0}" srcOrd="1" destOrd="0" presId="urn:microsoft.com/office/officeart/2005/8/layout/orgChart1"/>
    <dgm:cxn modelId="{9B3DE97E-EC7F-486B-9EF4-DDDCF5F7A80A}" type="presParOf" srcId="{00BDE82C-A5FC-4B54-BAF5-62A3AE4D55C0}" destId="{F19CB3CB-6CE7-4761-A67B-A082CC7212CC}" srcOrd="0" destOrd="0" presId="urn:microsoft.com/office/officeart/2005/8/layout/orgChart1"/>
    <dgm:cxn modelId="{65FA017E-EC6D-4985-A635-968E833638A5}" type="presParOf" srcId="{00BDE82C-A5FC-4B54-BAF5-62A3AE4D55C0}" destId="{7F588BA6-9857-4844-9D74-6E7E36C6EB22}" srcOrd="1" destOrd="0" presId="urn:microsoft.com/office/officeart/2005/8/layout/orgChart1"/>
    <dgm:cxn modelId="{9738C28C-94C6-4E6D-9196-909E8F019A99}" type="presParOf" srcId="{7F588BA6-9857-4844-9D74-6E7E36C6EB22}" destId="{781355C4-380B-4EAF-9874-19770B1DF156}" srcOrd="0" destOrd="0" presId="urn:microsoft.com/office/officeart/2005/8/layout/orgChart1"/>
    <dgm:cxn modelId="{D72B4E4D-7757-43F1-9FDD-E34B4FA89B53}" type="presParOf" srcId="{781355C4-380B-4EAF-9874-19770B1DF156}" destId="{1A2A92B6-E0A5-4E2C-94C9-CE108C0B6288}" srcOrd="0" destOrd="0" presId="urn:microsoft.com/office/officeart/2005/8/layout/orgChart1"/>
    <dgm:cxn modelId="{2949D8C9-909F-4A82-A429-3F86E0ECF433}" type="presParOf" srcId="{781355C4-380B-4EAF-9874-19770B1DF156}" destId="{C5F6C7A8-8E7C-4D2D-90CE-F7286B0A1A0F}" srcOrd="1" destOrd="0" presId="urn:microsoft.com/office/officeart/2005/8/layout/orgChart1"/>
    <dgm:cxn modelId="{4E0BBE3A-F955-4F08-8939-9F56FB5433CC}" type="presParOf" srcId="{7F588BA6-9857-4844-9D74-6E7E36C6EB22}" destId="{7BC45B18-3CE6-445C-866C-8E0FE018315E}" srcOrd="1" destOrd="0" presId="urn:microsoft.com/office/officeart/2005/8/layout/orgChart1"/>
    <dgm:cxn modelId="{4A7F6233-B992-4C12-AE8B-B1FCD9CD56F4}" type="presParOf" srcId="{7F588BA6-9857-4844-9D74-6E7E36C6EB22}" destId="{8D148810-0F39-49EC-BBD7-BCBBD10F71BF}" srcOrd="2" destOrd="0" presId="urn:microsoft.com/office/officeart/2005/8/layout/orgChart1"/>
    <dgm:cxn modelId="{553FC792-B8C3-430C-85EC-171046DC9011}" type="presParOf" srcId="{00BDE82C-A5FC-4B54-BAF5-62A3AE4D55C0}" destId="{623CF681-BCEE-47E6-8DFD-A5B604C95D44}" srcOrd="2" destOrd="0" presId="urn:microsoft.com/office/officeart/2005/8/layout/orgChart1"/>
    <dgm:cxn modelId="{A0CAFE85-E247-4FEE-9AFB-1BAC3DE195FE}" type="presParOf" srcId="{00BDE82C-A5FC-4B54-BAF5-62A3AE4D55C0}" destId="{760A05F8-4EA7-4339-BF6B-23E3ADB53A5C}" srcOrd="3" destOrd="0" presId="urn:microsoft.com/office/officeart/2005/8/layout/orgChart1"/>
    <dgm:cxn modelId="{386F1F37-C2D2-4F9B-8E97-9557937218D4}" type="presParOf" srcId="{760A05F8-4EA7-4339-BF6B-23E3ADB53A5C}" destId="{946CB8A1-C3F8-4625-87C4-E5EB66A67F83}" srcOrd="0" destOrd="0" presId="urn:microsoft.com/office/officeart/2005/8/layout/orgChart1"/>
    <dgm:cxn modelId="{38900FD2-14CD-4139-811C-64A58A00924F}" type="presParOf" srcId="{946CB8A1-C3F8-4625-87C4-E5EB66A67F83}" destId="{9A152C87-C4E0-40DF-826E-BE0408C47F32}" srcOrd="0" destOrd="0" presId="urn:microsoft.com/office/officeart/2005/8/layout/orgChart1"/>
    <dgm:cxn modelId="{F6F0B208-30E5-4B62-87A7-0406E2D49849}" type="presParOf" srcId="{946CB8A1-C3F8-4625-87C4-E5EB66A67F83}" destId="{04B105B6-7445-467E-964F-F58206971282}" srcOrd="1" destOrd="0" presId="urn:microsoft.com/office/officeart/2005/8/layout/orgChart1"/>
    <dgm:cxn modelId="{53DD8B3D-5DFC-44A3-8DBF-02B20AB4A002}" type="presParOf" srcId="{760A05F8-4EA7-4339-BF6B-23E3ADB53A5C}" destId="{219586F4-AC68-4306-8FB1-139AEE7CC0DA}" srcOrd="1" destOrd="0" presId="urn:microsoft.com/office/officeart/2005/8/layout/orgChart1"/>
    <dgm:cxn modelId="{EFC2B192-D59D-4043-8171-8BB1B36A4C65}" type="presParOf" srcId="{760A05F8-4EA7-4339-BF6B-23E3ADB53A5C}" destId="{0213711B-5849-4B87-9156-A83721D3184C}" srcOrd="2" destOrd="0" presId="urn:microsoft.com/office/officeart/2005/8/layout/orgChart1"/>
    <dgm:cxn modelId="{5FE1EA6F-4E8D-4D03-BBEE-F86EE350AE5F}" type="presParOf" srcId="{00BDE82C-A5FC-4B54-BAF5-62A3AE4D55C0}" destId="{A8884B77-F260-4B8D-8170-F9E50B83480C}" srcOrd="4" destOrd="0" presId="urn:microsoft.com/office/officeart/2005/8/layout/orgChart1"/>
    <dgm:cxn modelId="{93FB7049-F9B1-4886-898E-D99D07E12FC7}" type="presParOf" srcId="{00BDE82C-A5FC-4B54-BAF5-62A3AE4D55C0}" destId="{096E37B1-B396-4EBE-AEC9-E43E42C6C981}" srcOrd="5" destOrd="0" presId="urn:microsoft.com/office/officeart/2005/8/layout/orgChart1"/>
    <dgm:cxn modelId="{7C04E09D-7FE3-452B-B357-BD56235E895D}" type="presParOf" srcId="{096E37B1-B396-4EBE-AEC9-E43E42C6C981}" destId="{EF4AA02D-7625-42B3-8C27-62D846395F3D}" srcOrd="0" destOrd="0" presId="urn:microsoft.com/office/officeart/2005/8/layout/orgChart1"/>
    <dgm:cxn modelId="{6C348CF3-8C0A-4F11-B3E1-05D9EA47DF21}" type="presParOf" srcId="{EF4AA02D-7625-42B3-8C27-62D846395F3D}" destId="{380C329D-A318-4A0A-932D-59EBD0064260}" srcOrd="0" destOrd="0" presId="urn:microsoft.com/office/officeart/2005/8/layout/orgChart1"/>
    <dgm:cxn modelId="{CFF635BD-4C87-4D7E-8F52-9BB4464551E0}" type="presParOf" srcId="{EF4AA02D-7625-42B3-8C27-62D846395F3D}" destId="{9C420ECB-20C4-4C3E-948B-4F7EFA4E18B4}" srcOrd="1" destOrd="0" presId="urn:microsoft.com/office/officeart/2005/8/layout/orgChart1"/>
    <dgm:cxn modelId="{F3DF25AE-217C-4DBD-BAC3-DE475D83251F}" type="presParOf" srcId="{096E37B1-B396-4EBE-AEC9-E43E42C6C981}" destId="{017954CB-9135-4522-89B0-5EA9998ED7B4}" srcOrd="1" destOrd="0" presId="urn:microsoft.com/office/officeart/2005/8/layout/orgChart1"/>
    <dgm:cxn modelId="{874E2D20-8014-45A2-92C4-2B1435892666}" type="presParOf" srcId="{096E37B1-B396-4EBE-AEC9-E43E42C6C981}" destId="{443D5A1B-A689-4B3F-B52D-2D1A3A18F78F}" srcOrd="2" destOrd="0" presId="urn:microsoft.com/office/officeart/2005/8/layout/orgChart1"/>
    <dgm:cxn modelId="{C302A7E6-AF2B-4D03-84E0-B4187AABD2CB}" type="presParOf" srcId="{00BDE82C-A5FC-4B54-BAF5-62A3AE4D55C0}" destId="{FB026F1F-D9AF-455D-9832-1FF477DA84CC}" srcOrd="6" destOrd="0" presId="urn:microsoft.com/office/officeart/2005/8/layout/orgChart1"/>
    <dgm:cxn modelId="{62E6EEE2-DF90-40B3-8E5F-066986D32F17}" type="presParOf" srcId="{00BDE82C-A5FC-4B54-BAF5-62A3AE4D55C0}" destId="{61EDC688-2B8D-4B78-ABE9-C64F9BD689E7}" srcOrd="7" destOrd="0" presId="urn:microsoft.com/office/officeart/2005/8/layout/orgChart1"/>
    <dgm:cxn modelId="{90A3F79F-410A-4EC5-B05E-BB3AE1DF030B}" type="presParOf" srcId="{61EDC688-2B8D-4B78-ABE9-C64F9BD689E7}" destId="{0E0DD7C8-399B-41AA-83E2-E29F5D5ED0D7}" srcOrd="0" destOrd="0" presId="urn:microsoft.com/office/officeart/2005/8/layout/orgChart1"/>
    <dgm:cxn modelId="{0920EB3A-C345-44FA-805E-53733C973F30}" type="presParOf" srcId="{0E0DD7C8-399B-41AA-83E2-E29F5D5ED0D7}" destId="{6BCD8A78-238A-446B-AEDE-0002D39D9BCF}" srcOrd="0" destOrd="0" presId="urn:microsoft.com/office/officeart/2005/8/layout/orgChart1"/>
    <dgm:cxn modelId="{8002CB32-CF39-4366-A0BC-051301550D5B}" type="presParOf" srcId="{0E0DD7C8-399B-41AA-83E2-E29F5D5ED0D7}" destId="{C5E1D2F4-2FB8-478B-BB74-731216F994C4}" srcOrd="1" destOrd="0" presId="urn:microsoft.com/office/officeart/2005/8/layout/orgChart1"/>
    <dgm:cxn modelId="{A4D72178-4CB1-44B3-AFBC-D58E83B92D82}" type="presParOf" srcId="{61EDC688-2B8D-4B78-ABE9-C64F9BD689E7}" destId="{213B26DD-D852-416C-BE5C-31922AC2F0F3}" srcOrd="1" destOrd="0" presId="urn:microsoft.com/office/officeart/2005/8/layout/orgChart1"/>
    <dgm:cxn modelId="{5DB91284-1895-48E5-A26F-CEFAC6E2E4FF}" type="presParOf" srcId="{61EDC688-2B8D-4B78-ABE9-C64F9BD689E7}" destId="{A2088C6A-C6D3-4690-8988-87FC8E791D76}" srcOrd="2" destOrd="0" presId="urn:microsoft.com/office/officeart/2005/8/layout/orgChart1"/>
    <dgm:cxn modelId="{99491D92-A6C7-4444-AB0C-E637DDE8210D}" type="presParOf" srcId="{00BDE82C-A5FC-4B54-BAF5-62A3AE4D55C0}" destId="{6E495AA2-5B22-49C1-8383-056237677E42}" srcOrd="8" destOrd="0" presId="urn:microsoft.com/office/officeart/2005/8/layout/orgChart1"/>
    <dgm:cxn modelId="{1DFE6E29-BAA3-433E-8073-BDF8538A86C7}" type="presParOf" srcId="{00BDE82C-A5FC-4B54-BAF5-62A3AE4D55C0}" destId="{FA0DA15A-8FC9-459A-B62B-44C6A5204E35}" srcOrd="9" destOrd="0" presId="urn:microsoft.com/office/officeart/2005/8/layout/orgChart1"/>
    <dgm:cxn modelId="{32C33A38-9ED0-47D7-BACC-3EA75D16D755}" type="presParOf" srcId="{FA0DA15A-8FC9-459A-B62B-44C6A5204E35}" destId="{B84CCAB4-1CA5-4815-AB44-D66E74BF0E21}" srcOrd="0" destOrd="0" presId="urn:microsoft.com/office/officeart/2005/8/layout/orgChart1"/>
    <dgm:cxn modelId="{F16BDCEE-6C9B-4EA7-9749-42DA6B071EF8}" type="presParOf" srcId="{B84CCAB4-1CA5-4815-AB44-D66E74BF0E21}" destId="{E1861227-4DBB-4381-AE9A-19A8EB4854BC}" srcOrd="0" destOrd="0" presId="urn:microsoft.com/office/officeart/2005/8/layout/orgChart1"/>
    <dgm:cxn modelId="{18C01949-04D2-45C4-B593-87D8338A06C2}" type="presParOf" srcId="{B84CCAB4-1CA5-4815-AB44-D66E74BF0E21}" destId="{B6121769-ADE2-4EC6-B32D-F1157B211C69}" srcOrd="1" destOrd="0" presId="urn:microsoft.com/office/officeart/2005/8/layout/orgChart1"/>
    <dgm:cxn modelId="{1C63669F-2715-49CC-A235-9D10826ECB6C}" type="presParOf" srcId="{FA0DA15A-8FC9-459A-B62B-44C6A5204E35}" destId="{3B6425FD-47B8-407C-B886-BADEEBF1DBA3}" srcOrd="1" destOrd="0" presId="urn:microsoft.com/office/officeart/2005/8/layout/orgChart1"/>
    <dgm:cxn modelId="{49ADEC0D-B6BA-4775-A1DB-E49FF72343E7}" type="presParOf" srcId="{FA0DA15A-8FC9-459A-B62B-44C6A5204E35}" destId="{543E1ED2-D8D8-469A-9B6F-877770B75E62}" srcOrd="2" destOrd="0" presId="urn:microsoft.com/office/officeart/2005/8/layout/orgChart1"/>
    <dgm:cxn modelId="{AEC46D8A-FE0A-4929-9ED3-5FC5E2E47543}" type="presParOf" srcId="{4E3D1EE2-DB18-4E2C-BA49-2CEBBFA24C71}" destId="{8A0A3B40-9101-438B-805A-68C03B68AD21}" srcOrd="2" destOrd="0" presId="urn:microsoft.com/office/officeart/2005/8/layout/orgChart1"/>
    <dgm:cxn modelId="{E36AD2BC-5B7B-4F6D-828B-64FE7B5811B6}" type="presParOf" srcId="{116C6353-955F-47F2-951E-A8BC36E78D11}" destId="{6DE4AA6B-87FE-4D28-95DD-47DD6C15FF18}" srcOrd="2" destOrd="0" presId="urn:microsoft.com/office/officeart/2005/8/layout/orgChart1"/>
    <dgm:cxn modelId="{2C731729-A0AD-415F-8FCD-826ECA9B0EF5}" type="presParOf" srcId="{116C6353-955F-47F2-951E-A8BC36E78D11}" destId="{12611797-A964-4EBE-B5FC-2EB5ABDA23C0}" srcOrd="3" destOrd="0" presId="urn:microsoft.com/office/officeart/2005/8/layout/orgChart1"/>
    <dgm:cxn modelId="{0931A1FA-C68E-4855-AD4D-BBACC938CFBD}" type="presParOf" srcId="{12611797-A964-4EBE-B5FC-2EB5ABDA23C0}" destId="{D977430F-D3DD-4322-B20D-8481F9F39815}" srcOrd="0" destOrd="0" presId="urn:microsoft.com/office/officeart/2005/8/layout/orgChart1"/>
    <dgm:cxn modelId="{ECDA5EDA-08B6-4853-A9B0-AD892E2AEB56}" type="presParOf" srcId="{D977430F-D3DD-4322-B20D-8481F9F39815}" destId="{610AB1F3-6DE0-45D7-BDF0-009568EE981D}" srcOrd="0" destOrd="0" presId="urn:microsoft.com/office/officeart/2005/8/layout/orgChart1"/>
    <dgm:cxn modelId="{1FDC4C41-71C8-47E4-A428-C3C0D43454F9}" type="presParOf" srcId="{D977430F-D3DD-4322-B20D-8481F9F39815}" destId="{A1E42150-1534-4FA6-B01B-B0EAAD572A62}" srcOrd="1" destOrd="0" presId="urn:microsoft.com/office/officeart/2005/8/layout/orgChart1"/>
    <dgm:cxn modelId="{18949470-1C5C-479A-80FE-8D23646BD5E3}" type="presParOf" srcId="{12611797-A964-4EBE-B5FC-2EB5ABDA23C0}" destId="{C9759DAD-C145-4BEB-8ACD-52F78CE98B02}" srcOrd="1" destOrd="0" presId="urn:microsoft.com/office/officeart/2005/8/layout/orgChart1"/>
    <dgm:cxn modelId="{5AFDDEC1-ACBB-450C-9559-4D63648B570D}" type="presParOf" srcId="{C9759DAD-C145-4BEB-8ACD-52F78CE98B02}" destId="{DF2CBAC5-640B-45FF-B07E-9064289BD98D}" srcOrd="0" destOrd="0" presId="urn:microsoft.com/office/officeart/2005/8/layout/orgChart1"/>
    <dgm:cxn modelId="{B538FBCA-D26D-4986-91EF-3AFF1E0843EC}" type="presParOf" srcId="{C9759DAD-C145-4BEB-8ACD-52F78CE98B02}" destId="{CCD6855C-CED5-413E-AF34-AB951822EAF5}" srcOrd="1" destOrd="0" presId="urn:microsoft.com/office/officeart/2005/8/layout/orgChart1"/>
    <dgm:cxn modelId="{EB4D3353-FE57-47EE-A29D-816470AE04F9}" type="presParOf" srcId="{CCD6855C-CED5-413E-AF34-AB951822EAF5}" destId="{209D080A-C8F3-4941-9744-E566DAA12686}" srcOrd="0" destOrd="0" presId="urn:microsoft.com/office/officeart/2005/8/layout/orgChart1"/>
    <dgm:cxn modelId="{EFC7E4CD-E182-4566-90E4-CA5458DB6D4A}" type="presParOf" srcId="{209D080A-C8F3-4941-9744-E566DAA12686}" destId="{3BFF633E-EFAA-45DF-A50D-5238D5D065CC}" srcOrd="0" destOrd="0" presId="urn:microsoft.com/office/officeart/2005/8/layout/orgChart1"/>
    <dgm:cxn modelId="{F0BBCBFC-BFEA-40C6-ABC0-188FD25B7C3B}" type="presParOf" srcId="{209D080A-C8F3-4941-9744-E566DAA12686}" destId="{DE3F3992-4081-4DF7-9234-A0C107E5FE64}" srcOrd="1" destOrd="0" presId="urn:microsoft.com/office/officeart/2005/8/layout/orgChart1"/>
    <dgm:cxn modelId="{E4FDA95F-8502-43D6-B5FB-B5457D589585}" type="presParOf" srcId="{CCD6855C-CED5-413E-AF34-AB951822EAF5}" destId="{6746D19F-426B-4FBB-A93B-1F16B391722A}" srcOrd="1" destOrd="0" presId="urn:microsoft.com/office/officeart/2005/8/layout/orgChart1"/>
    <dgm:cxn modelId="{951F4A10-E553-456E-9994-A663381885D0}" type="presParOf" srcId="{CCD6855C-CED5-413E-AF34-AB951822EAF5}" destId="{A3FC9CFF-6F57-41BE-8BCD-0C52B6D87980}" srcOrd="2" destOrd="0" presId="urn:microsoft.com/office/officeart/2005/8/layout/orgChart1"/>
    <dgm:cxn modelId="{AF54F177-BF52-4C23-89A7-375DCB8781C5}" type="presParOf" srcId="{C9759DAD-C145-4BEB-8ACD-52F78CE98B02}" destId="{4DBBADF9-A402-4042-BA8B-B8495C3B7B2C}" srcOrd="2" destOrd="0" presId="urn:microsoft.com/office/officeart/2005/8/layout/orgChart1"/>
    <dgm:cxn modelId="{09F4B1E1-C48C-4B5E-BA06-9B2B23EAA6C1}" type="presParOf" srcId="{C9759DAD-C145-4BEB-8ACD-52F78CE98B02}" destId="{5F495E97-DD69-4DE2-8E34-DED1745C82B3}" srcOrd="3" destOrd="0" presId="urn:microsoft.com/office/officeart/2005/8/layout/orgChart1"/>
    <dgm:cxn modelId="{80189F4F-0EED-4F75-A993-9DC3B1688F1B}" type="presParOf" srcId="{5F495E97-DD69-4DE2-8E34-DED1745C82B3}" destId="{9EE053F0-2C4C-4185-A2CF-8B136CD58F3F}" srcOrd="0" destOrd="0" presId="urn:microsoft.com/office/officeart/2005/8/layout/orgChart1"/>
    <dgm:cxn modelId="{447E6AF9-25C1-4BE4-880F-5530D2C9656B}" type="presParOf" srcId="{9EE053F0-2C4C-4185-A2CF-8B136CD58F3F}" destId="{6F0A9050-CED9-494E-999D-599980D3A8E6}" srcOrd="0" destOrd="0" presId="urn:microsoft.com/office/officeart/2005/8/layout/orgChart1"/>
    <dgm:cxn modelId="{CBFEC6E2-6045-4982-967D-AC73A1F35AC0}" type="presParOf" srcId="{9EE053F0-2C4C-4185-A2CF-8B136CD58F3F}" destId="{E47415C1-75C9-4C16-8C94-5E10A8A450FF}" srcOrd="1" destOrd="0" presId="urn:microsoft.com/office/officeart/2005/8/layout/orgChart1"/>
    <dgm:cxn modelId="{8F495167-1ED3-4931-8E2F-D71E7B691806}" type="presParOf" srcId="{5F495E97-DD69-4DE2-8E34-DED1745C82B3}" destId="{873ED60D-F9BE-45B5-B0C0-458E69EF50E9}" srcOrd="1" destOrd="0" presId="urn:microsoft.com/office/officeart/2005/8/layout/orgChart1"/>
    <dgm:cxn modelId="{FE139A97-0781-44EE-BE75-F42ABFEEA9F3}" type="presParOf" srcId="{5F495E97-DD69-4DE2-8E34-DED1745C82B3}" destId="{346C0A1C-E914-4D95-BE65-308A9E27D2B9}" srcOrd="2" destOrd="0" presId="urn:microsoft.com/office/officeart/2005/8/layout/orgChart1"/>
    <dgm:cxn modelId="{5EBB4A05-86A7-4CDF-ABE4-D09D34929EC7}" type="presParOf" srcId="{12611797-A964-4EBE-B5FC-2EB5ABDA23C0}" destId="{7080F976-A3BB-4C3E-BA53-C3C37C807C9B}" srcOrd="2" destOrd="0" presId="urn:microsoft.com/office/officeart/2005/8/layout/orgChart1"/>
    <dgm:cxn modelId="{AA72D9C7-26E2-4ACA-B7D5-5D968477B4C7}" type="presParOf" srcId="{116C6353-955F-47F2-951E-A8BC36E78D11}" destId="{70B649D9-84DF-4162-B5EC-26743075639B}" srcOrd="4" destOrd="0" presId="urn:microsoft.com/office/officeart/2005/8/layout/orgChart1"/>
    <dgm:cxn modelId="{C1B98253-5679-4DBC-B2CD-E4509E8859BD}" type="presParOf" srcId="{116C6353-955F-47F2-951E-A8BC36E78D11}" destId="{5373C507-8089-4157-AF7F-A3237F0C8355}" srcOrd="5" destOrd="0" presId="urn:microsoft.com/office/officeart/2005/8/layout/orgChart1"/>
    <dgm:cxn modelId="{3B22790A-1B55-4934-B746-3936C8C7A3C8}" type="presParOf" srcId="{5373C507-8089-4157-AF7F-A3237F0C8355}" destId="{D7987107-6078-4B27-AB70-1D12789EFC12}" srcOrd="0" destOrd="0" presId="urn:microsoft.com/office/officeart/2005/8/layout/orgChart1"/>
    <dgm:cxn modelId="{0C6880BC-4222-4E3A-9E38-38C5DEAB3CE5}" type="presParOf" srcId="{D7987107-6078-4B27-AB70-1D12789EFC12}" destId="{9E71F256-DB18-435B-8CD1-E422C9A6781B}" srcOrd="0" destOrd="0" presId="urn:microsoft.com/office/officeart/2005/8/layout/orgChart1"/>
    <dgm:cxn modelId="{E71A6D2F-63E3-41E9-B60F-0DD9F51FDF75}" type="presParOf" srcId="{D7987107-6078-4B27-AB70-1D12789EFC12}" destId="{9B5EA12C-5A78-4562-B76E-21C59FF8B579}" srcOrd="1" destOrd="0" presId="urn:microsoft.com/office/officeart/2005/8/layout/orgChart1"/>
    <dgm:cxn modelId="{92937901-8FB2-4369-B1F9-9264494479C2}" type="presParOf" srcId="{5373C507-8089-4157-AF7F-A3237F0C8355}" destId="{C09C72A4-7CBF-4826-A8FD-ABBEF0F89B5E}" srcOrd="1" destOrd="0" presId="urn:microsoft.com/office/officeart/2005/8/layout/orgChart1"/>
    <dgm:cxn modelId="{CCAD578F-6AAA-491A-A23F-69961439F786}" type="presParOf" srcId="{C09C72A4-7CBF-4826-A8FD-ABBEF0F89B5E}" destId="{DCBE308B-C97D-4066-A49E-949AECFD3A7B}" srcOrd="0" destOrd="0" presId="urn:microsoft.com/office/officeart/2005/8/layout/orgChart1"/>
    <dgm:cxn modelId="{227CA7E9-CBC4-4A47-9346-EADC2CEFE2A2}" type="presParOf" srcId="{C09C72A4-7CBF-4826-A8FD-ABBEF0F89B5E}" destId="{3F3F40F4-78D9-4580-87C4-06AFBCC7182E}" srcOrd="1" destOrd="0" presId="urn:microsoft.com/office/officeart/2005/8/layout/orgChart1"/>
    <dgm:cxn modelId="{0224DB64-669D-4BAC-B845-FFA8EABBAF5F}" type="presParOf" srcId="{3F3F40F4-78D9-4580-87C4-06AFBCC7182E}" destId="{EDFB3956-3E9E-4077-B121-C1553B2212C6}" srcOrd="0" destOrd="0" presId="urn:microsoft.com/office/officeart/2005/8/layout/orgChart1"/>
    <dgm:cxn modelId="{EF6E7C8F-231B-4323-9FEA-E638457B6944}" type="presParOf" srcId="{EDFB3956-3E9E-4077-B121-C1553B2212C6}" destId="{D97E841A-7CF6-4AA5-A5AB-6BF61BCDE939}" srcOrd="0" destOrd="0" presId="urn:microsoft.com/office/officeart/2005/8/layout/orgChart1"/>
    <dgm:cxn modelId="{0E702499-235D-48F1-B313-4B3155587721}" type="presParOf" srcId="{EDFB3956-3E9E-4077-B121-C1553B2212C6}" destId="{F509CBE9-5358-499A-9595-5A0DE991EBD2}" srcOrd="1" destOrd="0" presId="urn:microsoft.com/office/officeart/2005/8/layout/orgChart1"/>
    <dgm:cxn modelId="{85220288-D068-443A-8FB6-6F79CAE79A06}" type="presParOf" srcId="{3F3F40F4-78D9-4580-87C4-06AFBCC7182E}" destId="{44E4AF10-D9D0-46F4-89CF-57B4D96BB72A}" srcOrd="1" destOrd="0" presId="urn:microsoft.com/office/officeart/2005/8/layout/orgChart1"/>
    <dgm:cxn modelId="{904C23AE-5095-4427-B74F-7F3E1011A431}" type="presParOf" srcId="{3F3F40F4-78D9-4580-87C4-06AFBCC7182E}" destId="{3B5F38F7-B020-4BB5-A495-5F30385DC4BF}" srcOrd="2" destOrd="0" presId="urn:microsoft.com/office/officeart/2005/8/layout/orgChart1"/>
    <dgm:cxn modelId="{FE7116C7-283D-4D35-9DC2-197A701C5770}" type="presParOf" srcId="{C09C72A4-7CBF-4826-A8FD-ABBEF0F89B5E}" destId="{E5BC5C48-7CA8-4634-925F-05688B633006}" srcOrd="2" destOrd="0" presId="urn:microsoft.com/office/officeart/2005/8/layout/orgChart1"/>
    <dgm:cxn modelId="{38DD7127-159B-4A2F-8D6A-CBFD3B7C7753}" type="presParOf" srcId="{C09C72A4-7CBF-4826-A8FD-ABBEF0F89B5E}" destId="{E0B8977C-30E4-43ED-8B35-46F9DF9442B1}" srcOrd="3" destOrd="0" presId="urn:microsoft.com/office/officeart/2005/8/layout/orgChart1"/>
    <dgm:cxn modelId="{2A12548C-37C5-4241-A966-B87777B47E53}" type="presParOf" srcId="{E0B8977C-30E4-43ED-8B35-46F9DF9442B1}" destId="{7E4B4887-BB80-4A71-A661-03C229121362}" srcOrd="0" destOrd="0" presId="urn:microsoft.com/office/officeart/2005/8/layout/orgChart1"/>
    <dgm:cxn modelId="{D188793A-B99A-486F-8FF6-18A54FD1B700}" type="presParOf" srcId="{7E4B4887-BB80-4A71-A661-03C229121362}" destId="{56BC91A2-2D31-4BDB-866A-769786F629F1}" srcOrd="0" destOrd="0" presId="urn:microsoft.com/office/officeart/2005/8/layout/orgChart1"/>
    <dgm:cxn modelId="{E485CBDA-6F0E-4133-A6AE-B5B3156B4E46}" type="presParOf" srcId="{7E4B4887-BB80-4A71-A661-03C229121362}" destId="{B22563B9-05B3-479A-AB3F-459F330E040F}" srcOrd="1" destOrd="0" presId="urn:microsoft.com/office/officeart/2005/8/layout/orgChart1"/>
    <dgm:cxn modelId="{1BBC04D2-1F57-45BF-A2F5-98841EAE1D77}" type="presParOf" srcId="{E0B8977C-30E4-43ED-8B35-46F9DF9442B1}" destId="{82C38456-2057-459B-8E14-1F97CB83BE91}" srcOrd="1" destOrd="0" presId="urn:microsoft.com/office/officeart/2005/8/layout/orgChart1"/>
    <dgm:cxn modelId="{BBD1AFA2-F081-4D0E-B00E-61F6ECEA3058}" type="presParOf" srcId="{E0B8977C-30E4-43ED-8B35-46F9DF9442B1}" destId="{064579FE-31D2-418C-9B4C-9072669203C8}" srcOrd="2" destOrd="0" presId="urn:microsoft.com/office/officeart/2005/8/layout/orgChart1"/>
    <dgm:cxn modelId="{E4309C89-A443-4863-83A8-993B1F36A25A}" type="presParOf" srcId="{C09C72A4-7CBF-4826-A8FD-ABBEF0F89B5E}" destId="{84838C44-7641-426C-97AA-A3C4D1720F30}" srcOrd="4" destOrd="0" presId="urn:microsoft.com/office/officeart/2005/8/layout/orgChart1"/>
    <dgm:cxn modelId="{2736E0E5-3B9A-4058-9AFF-3C7CA3853D95}" type="presParOf" srcId="{C09C72A4-7CBF-4826-A8FD-ABBEF0F89B5E}" destId="{5B598889-F9F4-4522-B424-086484543E8B}" srcOrd="5" destOrd="0" presId="urn:microsoft.com/office/officeart/2005/8/layout/orgChart1"/>
    <dgm:cxn modelId="{AB8767B3-1B4B-445D-B0FD-2C6679638136}" type="presParOf" srcId="{5B598889-F9F4-4522-B424-086484543E8B}" destId="{3719BF43-5FBA-40BF-A527-0D12A753CC27}" srcOrd="0" destOrd="0" presId="urn:microsoft.com/office/officeart/2005/8/layout/orgChart1"/>
    <dgm:cxn modelId="{9188A159-3D5B-40A7-81ED-CB31FBBA1F69}" type="presParOf" srcId="{3719BF43-5FBA-40BF-A527-0D12A753CC27}" destId="{BEC86FE0-A2D7-41CA-86C5-ED06A2F1F1D9}" srcOrd="0" destOrd="0" presId="urn:microsoft.com/office/officeart/2005/8/layout/orgChart1"/>
    <dgm:cxn modelId="{3D212DEE-4387-487A-AA1C-ECA60B58E5C0}" type="presParOf" srcId="{3719BF43-5FBA-40BF-A527-0D12A753CC27}" destId="{5FBFC7E7-6017-4B95-B106-D1AD6C9F3B9E}" srcOrd="1" destOrd="0" presId="urn:microsoft.com/office/officeart/2005/8/layout/orgChart1"/>
    <dgm:cxn modelId="{C98D8232-9BEB-493B-8788-A10C3FF7502E}" type="presParOf" srcId="{5B598889-F9F4-4522-B424-086484543E8B}" destId="{3F68165B-74CD-46CA-AEA6-22C4AE365A69}" srcOrd="1" destOrd="0" presId="urn:microsoft.com/office/officeart/2005/8/layout/orgChart1"/>
    <dgm:cxn modelId="{F6E56684-5E83-4313-B95E-D7E3FF87DF03}" type="presParOf" srcId="{5B598889-F9F4-4522-B424-086484543E8B}" destId="{E3BC2371-A345-40FC-A602-8B95A80B777A}" srcOrd="2" destOrd="0" presId="urn:microsoft.com/office/officeart/2005/8/layout/orgChart1"/>
    <dgm:cxn modelId="{3AF5313F-EB5F-4EFD-ABAD-3BD3EF2BDFD5}" type="presParOf" srcId="{5373C507-8089-4157-AF7F-A3237F0C8355}" destId="{DD8B7864-BA47-4674-AD31-F6A4B79F0EC6}" srcOrd="2" destOrd="0" presId="urn:microsoft.com/office/officeart/2005/8/layout/orgChart1"/>
    <dgm:cxn modelId="{86B12649-AAFC-4C8C-9DCB-7BEF4DBFF001}" type="presParOf" srcId="{116C6353-955F-47F2-951E-A8BC36E78D11}" destId="{2A1AF5FE-6D46-4B2A-B5F5-4D8A7D08D5E3}" srcOrd="6" destOrd="0" presId="urn:microsoft.com/office/officeart/2005/8/layout/orgChart1"/>
    <dgm:cxn modelId="{A2AA5A29-510E-45BD-99C3-F9295E9DAC53}" type="presParOf" srcId="{116C6353-955F-47F2-951E-A8BC36E78D11}" destId="{C5652C78-A150-418A-BD8C-C17F10324095}" srcOrd="7" destOrd="0" presId="urn:microsoft.com/office/officeart/2005/8/layout/orgChart1"/>
    <dgm:cxn modelId="{5A9C4F9B-8F6C-4F9D-B924-245DA92738A0}" type="presParOf" srcId="{C5652C78-A150-418A-BD8C-C17F10324095}" destId="{CF4DC757-B114-4257-89DD-911C80A8BBA5}" srcOrd="0" destOrd="0" presId="urn:microsoft.com/office/officeart/2005/8/layout/orgChart1"/>
    <dgm:cxn modelId="{690EC3FC-1CBA-413D-9340-827F84B0E3FD}" type="presParOf" srcId="{CF4DC757-B114-4257-89DD-911C80A8BBA5}" destId="{C773D15B-5371-4F64-A1A0-A5EB584A1AB6}" srcOrd="0" destOrd="0" presId="urn:microsoft.com/office/officeart/2005/8/layout/orgChart1"/>
    <dgm:cxn modelId="{5DA0207F-4079-441C-BAB7-332087C78E8C}" type="presParOf" srcId="{CF4DC757-B114-4257-89DD-911C80A8BBA5}" destId="{AD09C6E9-AEF0-42D4-BC31-8976552B9170}" srcOrd="1" destOrd="0" presId="urn:microsoft.com/office/officeart/2005/8/layout/orgChart1"/>
    <dgm:cxn modelId="{22A07074-9282-4BAE-9598-F4D3D9E397FE}" type="presParOf" srcId="{C5652C78-A150-418A-BD8C-C17F10324095}" destId="{5801FD49-1606-44ED-8D81-B47F4BBF16F5}" srcOrd="1" destOrd="0" presId="urn:microsoft.com/office/officeart/2005/8/layout/orgChart1"/>
    <dgm:cxn modelId="{F2C41D25-2345-40DD-8BC9-959771B55B75}" type="presParOf" srcId="{5801FD49-1606-44ED-8D81-B47F4BBF16F5}" destId="{8F29B980-721B-4B98-AFA3-10C653824C1E}" srcOrd="0" destOrd="0" presId="urn:microsoft.com/office/officeart/2005/8/layout/orgChart1"/>
    <dgm:cxn modelId="{EF1BFF58-410B-4808-A7EB-039C1A83DDAE}" type="presParOf" srcId="{5801FD49-1606-44ED-8D81-B47F4BBF16F5}" destId="{55E8F2F0-2551-4D7A-AD4A-E70B1DF55A88}" srcOrd="1" destOrd="0" presId="urn:microsoft.com/office/officeart/2005/8/layout/orgChart1"/>
    <dgm:cxn modelId="{883AD852-5032-489C-9385-B3F721D26BCF}" type="presParOf" srcId="{55E8F2F0-2551-4D7A-AD4A-E70B1DF55A88}" destId="{673E5D3D-36ED-4E59-AAAD-B32FE52E0014}" srcOrd="0" destOrd="0" presId="urn:microsoft.com/office/officeart/2005/8/layout/orgChart1"/>
    <dgm:cxn modelId="{AFEF741A-3BDA-4392-B32C-613D4FAE5139}" type="presParOf" srcId="{673E5D3D-36ED-4E59-AAAD-B32FE52E0014}" destId="{E1AC912C-1FCF-4BF1-AF70-AA280C1FA995}" srcOrd="0" destOrd="0" presId="urn:microsoft.com/office/officeart/2005/8/layout/orgChart1"/>
    <dgm:cxn modelId="{F481E52A-1AD8-4EB5-8F30-1024D9256A98}" type="presParOf" srcId="{673E5D3D-36ED-4E59-AAAD-B32FE52E0014}" destId="{3D2E6C95-308F-4312-94AC-B121C0ED682E}" srcOrd="1" destOrd="0" presId="urn:microsoft.com/office/officeart/2005/8/layout/orgChart1"/>
    <dgm:cxn modelId="{A1368237-B97B-4AB6-B6B9-432C60062A2C}" type="presParOf" srcId="{55E8F2F0-2551-4D7A-AD4A-E70B1DF55A88}" destId="{FE6001E4-C0C7-4777-BAA6-2749AD1F3261}" srcOrd="1" destOrd="0" presId="urn:microsoft.com/office/officeart/2005/8/layout/orgChart1"/>
    <dgm:cxn modelId="{C1392CB2-37F2-4486-A730-649849566F4A}" type="presParOf" srcId="{55E8F2F0-2551-4D7A-AD4A-E70B1DF55A88}" destId="{BE57DED8-0EB2-49E6-ABEB-4B2DCA3BA020}" srcOrd="2" destOrd="0" presId="urn:microsoft.com/office/officeart/2005/8/layout/orgChart1"/>
    <dgm:cxn modelId="{2CB2E337-FBE5-4B22-A3FD-CD1DA796BD0C}" type="presParOf" srcId="{5801FD49-1606-44ED-8D81-B47F4BBF16F5}" destId="{A740081C-F33F-4B64-8153-FEA34094CA01}" srcOrd="2" destOrd="0" presId="urn:microsoft.com/office/officeart/2005/8/layout/orgChart1"/>
    <dgm:cxn modelId="{43821B54-CFC3-4F0F-A019-887828F0BE9E}" type="presParOf" srcId="{5801FD49-1606-44ED-8D81-B47F4BBF16F5}" destId="{A926A810-3AF4-4C98-B149-BFB54AEC0F45}" srcOrd="3" destOrd="0" presId="urn:microsoft.com/office/officeart/2005/8/layout/orgChart1"/>
    <dgm:cxn modelId="{6E4191AC-D05A-42CA-9B2D-4046C8606456}" type="presParOf" srcId="{A926A810-3AF4-4C98-B149-BFB54AEC0F45}" destId="{342400E6-2A25-4807-9FF5-FA65419035B1}" srcOrd="0" destOrd="0" presId="urn:microsoft.com/office/officeart/2005/8/layout/orgChart1"/>
    <dgm:cxn modelId="{5CD3061F-4C29-4ABD-A94D-0413824B550E}" type="presParOf" srcId="{342400E6-2A25-4807-9FF5-FA65419035B1}" destId="{65542167-F6C6-4F99-911B-555E88F8F5C5}" srcOrd="0" destOrd="0" presId="urn:microsoft.com/office/officeart/2005/8/layout/orgChart1"/>
    <dgm:cxn modelId="{AD8CCDA8-503C-4D4D-8DC3-7CEDE6E4BFD4}" type="presParOf" srcId="{342400E6-2A25-4807-9FF5-FA65419035B1}" destId="{D62A91C1-061B-4BFA-BD5E-65E84FFB0A6E}" srcOrd="1" destOrd="0" presId="urn:microsoft.com/office/officeart/2005/8/layout/orgChart1"/>
    <dgm:cxn modelId="{A31444B8-8676-4AFD-B991-C787B7C7736B}" type="presParOf" srcId="{A926A810-3AF4-4C98-B149-BFB54AEC0F45}" destId="{B60A5784-45F4-4E6F-A517-C5C7C6D89026}" srcOrd="1" destOrd="0" presId="urn:microsoft.com/office/officeart/2005/8/layout/orgChart1"/>
    <dgm:cxn modelId="{D7355321-12A3-4E89-BFF4-96C24D41ED7D}" type="presParOf" srcId="{A926A810-3AF4-4C98-B149-BFB54AEC0F45}" destId="{A8BCCCCE-AF0D-4360-8D48-ED8D8CA03325}" srcOrd="2" destOrd="0" presId="urn:microsoft.com/office/officeart/2005/8/layout/orgChart1"/>
    <dgm:cxn modelId="{D603BC07-08FF-4AD0-A54E-A15F62536B6D}" type="presParOf" srcId="{5801FD49-1606-44ED-8D81-B47F4BBF16F5}" destId="{67439158-B9D5-4C67-8A12-C0908CDC1A03}" srcOrd="4" destOrd="0" presId="urn:microsoft.com/office/officeart/2005/8/layout/orgChart1"/>
    <dgm:cxn modelId="{78112C25-FFEC-4F91-9F96-ADBF22C614CB}" type="presParOf" srcId="{5801FD49-1606-44ED-8D81-B47F4BBF16F5}" destId="{ABD274E9-BF65-47E4-BDF2-62A5A84C4887}" srcOrd="5" destOrd="0" presId="urn:microsoft.com/office/officeart/2005/8/layout/orgChart1"/>
    <dgm:cxn modelId="{DAA1E8C8-FF31-4F65-9732-E807BB753FCE}" type="presParOf" srcId="{ABD274E9-BF65-47E4-BDF2-62A5A84C4887}" destId="{3A3D34A4-66F7-421D-87B4-38F8E75A071C}" srcOrd="0" destOrd="0" presId="urn:microsoft.com/office/officeart/2005/8/layout/orgChart1"/>
    <dgm:cxn modelId="{746403A9-BA90-4A96-A2D9-79E9B8ADD367}" type="presParOf" srcId="{3A3D34A4-66F7-421D-87B4-38F8E75A071C}" destId="{85D3002F-6BA9-4D02-A4A0-8E084D91239A}" srcOrd="0" destOrd="0" presId="urn:microsoft.com/office/officeart/2005/8/layout/orgChart1"/>
    <dgm:cxn modelId="{4D406B7F-45FE-4027-988B-92B9B575AAC6}" type="presParOf" srcId="{3A3D34A4-66F7-421D-87B4-38F8E75A071C}" destId="{C159F585-9FEB-407B-B298-C48401AB02D5}" srcOrd="1" destOrd="0" presId="urn:microsoft.com/office/officeart/2005/8/layout/orgChart1"/>
    <dgm:cxn modelId="{1A49DFCB-7DBF-4904-95A4-8AF29FB37D03}" type="presParOf" srcId="{ABD274E9-BF65-47E4-BDF2-62A5A84C4887}" destId="{7FCCCF06-F9FE-4F06-AEAE-19E9FD65E689}" srcOrd="1" destOrd="0" presId="urn:microsoft.com/office/officeart/2005/8/layout/orgChart1"/>
    <dgm:cxn modelId="{8030988F-EE4E-4DD4-A4E3-311BD79A4C78}" type="presParOf" srcId="{ABD274E9-BF65-47E4-BDF2-62A5A84C4887}" destId="{5370094B-2977-4BBF-98FA-B80D083B6381}" srcOrd="2" destOrd="0" presId="urn:microsoft.com/office/officeart/2005/8/layout/orgChart1"/>
    <dgm:cxn modelId="{7A1DFBA5-8281-4B8D-A1EB-6135E01A987C}" type="presParOf" srcId="{C5652C78-A150-418A-BD8C-C17F10324095}" destId="{95F594D8-3778-4A89-80A7-2C0DD04F4569}" srcOrd="2" destOrd="0" presId="urn:microsoft.com/office/officeart/2005/8/layout/orgChart1"/>
    <dgm:cxn modelId="{C82CFB8C-CB27-4DA6-9873-D0849EE11EFE}" type="presParOf" srcId="{116C6353-955F-47F2-951E-A8BC36E78D11}" destId="{F3CCC31C-6901-43B6-B40E-60F72FEF458D}" srcOrd="8" destOrd="0" presId="urn:microsoft.com/office/officeart/2005/8/layout/orgChart1"/>
    <dgm:cxn modelId="{938C5C13-D260-4ACB-AF87-74AD593B4B8C}" type="presParOf" srcId="{116C6353-955F-47F2-951E-A8BC36E78D11}" destId="{A8D10329-8F2D-45C5-8C5F-E63BD6B466CA}" srcOrd="9" destOrd="0" presId="urn:microsoft.com/office/officeart/2005/8/layout/orgChart1"/>
    <dgm:cxn modelId="{7599494A-9B3F-400D-BD37-F53B62E78916}" type="presParOf" srcId="{A8D10329-8F2D-45C5-8C5F-E63BD6B466CA}" destId="{B8AEC879-D91E-47D5-A917-DD66676BD163}" srcOrd="0" destOrd="0" presId="urn:microsoft.com/office/officeart/2005/8/layout/orgChart1"/>
    <dgm:cxn modelId="{FA840281-944D-4E28-9C9C-C3CB1F955B21}" type="presParOf" srcId="{B8AEC879-D91E-47D5-A917-DD66676BD163}" destId="{D20AEC2C-344E-4F55-B3F8-C42E57E3A6B8}" srcOrd="0" destOrd="0" presId="urn:microsoft.com/office/officeart/2005/8/layout/orgChart1"/>
    <dgm:cxn modelId="{22FAE06F-157B-45A0-BEF4-811326B0BAED}" type="presParOf" srcId="{B8AEC879-D91E-47D5-A917-DD66676BD163}" destId="{41EBC80B-0C31-4FCA-823E-82ADEF2E22C6}" srcOrd="1" destOrd="0" presId="urn:microsoft.com/office/officeart/2005/8/layout/orgChart1"/>
    <dgm:cxn modelId="{CC3509A7-7558-491B-8F23-CC625FBB1318}" type="presParOf" srcId="{A8D10329-8F2D-45C5-8C5F-E63BD6B466CA}" destId="{C596EAAB-4AA9-47EB-B190-425823843F9C}" srcOrd="1" destOrd="0" presId="urn:microsoft.com/office/officeart/2005/8/layout/orgChart1"/>
    <dgm:cxn modelId="{97648CBB-9503-4956-8F11-818A8BEC35A2}" type="presParOf" srcId="{C596EAAB-4AA9-47EB-B190-425823843F9C}" destId="{4A37B077-1CFA-4210-88B0-EE0413471D55}" srcOrd="0" destOrd="0" presId="urn:microsoft.com/office/officeart/2005/8/layout/orgChart1"/>
    <dgm:cxn modelId="{B3D6F6FA-B949-4B3F-B8BF-17017F5ACB92}" type="presParOf" srcId="{C596EAAB-4AA9-47EB-B190-425823843F9C}" destId="{49428634-8F3D-418B-BF4E-53853DC6A3AA}" srcOrd="1" destOrd="0" presId="urn:microsoft.com/office/officeart/2005/8/layout/orgChart1"/>
    <dgm:cxn modelId="{23C3D67F-773A-448A-8433-225923F45A8B}" type="presParOf" srcId="{49428634-8F3D-418B-BF4E-53853DC6A3AA}" destId="{3F04444A-CED4-4BF8-9C99-34225AE6DFB2}" srcOrd="0" destOrd="0" presId="urn:microsoft.com/office/officeart/2005/8/layout/orgChart1"/>
    <dgm:cxn modelId="{6CD0B058-3BDB-4633-8835-9CAA051AABB5}" type="presParOf" srcId="{3F04444A-CED4-4BF8-9C99-34225AE6DFB2}" destId="{3C575740-CE29-4A7E-992E-32739A6BD52A}" srcOrd="0" destOrd="0" presId="urn:microsoft.com/office/officeart/2005/8/layout/orgChart1"/>
    <dgm:cxn modelId="{0F84A7ED-7C1A-4F6A-A459-6AC42D6AF83E}" type="presParOf" srcId="{3F04444A-CED4-4BF8-9C99-34225AE6DFB2}" destId="{1D6E3722-8D6A-42CB-A06F-1405798A66D0}" srcOrd="1" destOrd="0" presId="urn:microsoft.com/office/officeart/2005/8/layout/orgChart1"/>
    <dgm:cxn modelId="{C41F3403-9231-4E2C-AC11-2CC4D32E99B1}" type="presParOf" srcId="{49428634-8F3D-418B-BF4E-53853DC6A3AA}" destId="{E79AFF6D-83A8-49F4-8994-E5AF11EF1CE6}" srcOrd="1" destOrd="0" presId="urn:microsoft.com/office/officeart/2005/8/layout/orgChart1"/>
    <dgm:cxn modelId="{5F82F885-EEC2-4674-A2E3-789CA60B9B15}" type="presParOf" srcId="{49428634-8F3D-418B-BF4E-53853DC6A3AA}" destId="{7B70B90E-10EB-41DF-98E6-4B329EDC243C}" srcOrd="2" destOrd="0" presId="urn:microsoft.com/office/officeart/2005/8/layout/orgChart1"/>
    <dgm:cxn modelId="{8222B15C-68CE-4F8F-AE6F-3DA8A6818810}" type="presParOf" srcId="{C596EAAB-4AA9-47EB-B190-425823843F9C}" destId="{D8B3AE7D-166C-47D9-8011-755CE9FEB001}" srcOrd="2" destOrd="0" presId="urn:microsoft.com/office/officeart/2005/8/layout/orgChart1"/>
    <dgm:cxn modelId="{984EA50C-AC35-4462-92F1-D0F2A1CAE254}" type="presParOf" srcId="{C596EAAB-4AA9-47EB-B190-425823843F9C}" destId="{F8A5F4FD-A3CA-499E-916C-FCF19AD5FA9A}" srcOrd="3" destOrd="0" presId="urn:microsoft.com/office/officeart/2005/8/layout/orgChart1"/>
    <dgm:cxn modelId="{C534D461-5CB7-4033-8AC0-461009EFF9EC}" type="presParOf" srcId="{F8A5F4FD-A3CA-499E-916C-FCF19AD5FA9A}" destId="{973C984C-1C89-4C3C-918E-3BD83DF55A32}" srcOrd="0" destOrd="0" presId="urn:microsoft.com/office/officeart/2005/8/layout/orgChart1"/>
    <dgm:cxn modelId="{DB97E8AF-F59A-4864-BCB9-35947178371A}" type="presParOf" srcId="{973C984C-1C89-4C3C-918E-3BD83DF55A32}" destId="{ACC17D2B-362A-442A-B960-8CD417E5A2C1}" srcOrd="0" destOrd="0" presId="urn:microsoft.com/office/officeart/2005/8/layout/orgChart1"/>
    <dgm:cxn modelId="{720E694B-F32A-439C-92F9-82EDD8B6B24F}" type="presParOf" srcId="{973C984C-1C89-4C3C-918E-3BD83DF55A32}" destId="{078395AA-ECB2-4898-A653-B94C73418BB9}" srcOrd="1" destOrd="0" presId="urn:microsoft.com/office/officeart/2005/8/layout/orgChart1"/>
    <dgm:cxn modelId="{0CAA2A20-C1B8-4EDD-9624-AF01B3E1F671}" type="presParOf" srcId="{F8A5F4FD-A3CA-499E-916C-FCF19AD5FA9A}" destId="{F8713890-4726-4CD1-B7E0-181A8F1A1297}" srcOrd="1" destOrd="0" presId="urn:microsoft.com/office/officeart/2005/8/layout/orgChart1"/>
    <dgm:cxn modelId="{A1401591-7A93-4E94-84BD-92FE8C7F8E14}" type="presParOf" srcId="{F8A5F4FD-A3CA-499E-916C-FCF19AD5FA9A}" destId="{290A5258-3545-44C7-84DF-C2073A8362A5}" srcOrd="2" destOrd="0" presId="urn:microsoft.com/office/officeart/2005/8/layout/orgChart1"/>
    <dgm:cxn modelId="{A3A706B4-335E-45F7-969E-7F191F83C6D2}" type="presParOf" srcId="{C596EAAB-4AA9-47EB-B190-425823843F9C}" destId="{A8134FC5-4EA7-4D6C-B763-8BFD68F1EF2F}" srcOrd="4" destOrd="0" presId="urn:microsoft.com/office/officeart/2005/8/layout/orgChart1"/>
    <dgm:cxn modelId="{6972ACA6-8A9F-4684-91C1-F573BDBB5270}" type="presParOf" srcId="{C596EAAB-4AA9-47EB-B190-425823843F9C}" destId="{B601C759-2B7F-4081-9247-F55A83B686B9}" srcOrd="5" destOrd="0" presId="urn:microsoft.com/office/officeart/2005/8/layout/orgChart1"/>
    <dgm:cxn modelId="{851481F2-1C28-431C-A875-1385FB4FD3CC}" type="presParOf" srcId="{B601C759-2B7F-4081-9247-F55A83B686B9}" destId="{92D4B299-37F6-4121-9C57-AE09DE2CD674}" srcOrd="0" destOrd="0" presId="urn:microsoft.com/office/officeart/2005/8/layout/orgChart1"/>
    <dgm:cxn modelId="{10F455AF-D8FE-4F69-AB6E-F70709B5F3B7}" type="presParOf" srcId="{92D4B299-37F6-4121-9C57-AE09DE2CD674}" destId="{995F0239-F0E9-4EB1-8889-8B7C45835955}" srcOrd="0" destOrd="0" presId="urn:microsoft.com/office/officeart/2005/8/layout/orgChart1"/>
    <dgm:cxn modelId="{33FD6BCE-2C68-441C-B312-2C21753BCE67}" type="presParOf" srcId="{92D4B299-37F6-4121-9C57-AE09DE2CD674}" destId="{D61F1850-CC8C-4A71-A953-0469C19CECD4}" srcOrd="1" destOrd="0" presId="urn:microsoft.com/office/officeart/2005/8/layout/orgChart1"/>
    <dgm:cxn modelId="{AF940439-9C87-4F69-847B-A57FDBC3D89F}" type="presParOf" srcId="{B601C759-2B7F-4081-9247-F55A83B686B9}" destId="{7FD3D9C7-0948-4F70-B97D-686BFA8D73BA}" srcOrd="1" destOrd="0" presId="urn:microsoft.com/office/officeart/2005/8/layout/orgChart1"/>
    <dgm:cxn modelId="{F964B7F4-D15A-477D-AECF-C9F405E34BA4}" type="presParOf" srcId="{B601C759-2B7F-4081-9247-F55A83B686B9}" destId="{4B09ECD2-A843-4E64-8519-CA6A8CDB202C}" srcOrd="2" destOrd="0" presId="urn:microsoft.com/office/officeart/2005/8/layout/orgChart1"/>
    <dgm:cxn modelId="{932151F1-CC51-403B-B5B8-697AF0B7B005}" type="presParOf" srcId="{C596EAAB-4AA9-47EB-B190-425823843F9C}" destId="{C920A2FF-A448-4AC3-BFAC-F11E23DC9294}" srcOrd="6" destOrd="0" presId="urn:microsoft.com/office/officeart/2005/8/layout/orgChart1"/>
    <dgm:cxn modelId="{BFF29620-51F6-4293-ADBD-8230831EEAEC}" type="presParOf" srcId="{C596EAAB-4AA9-47EB-B190-425823843F9C}" destId="{BC56E2C6-90A7-44B6-95ED-D8560D9A374E}" srcOrd="7" destOrd="0" presId="urn:microsoft.com/office/officeart/2005/8/layout/orgChart1"/>
    <dgm:cxn modelId="{53691835-B71E-4E86-B9A9-E45709FC82B1}" type="presParOf" srcId="{BC56E2C6-90A7-44B6-95ED-D8560D9A374E}" destId="{1A8C2384-884E-4946-8853-59C3C798BC75}" srcOrd="0" destOrd="0" presId="urn:microsoft.com/office/officeart/2005/8/layout/orgChart1"/>
    <dgm:cxn modelId="{4015238D-D060-4DC0-B059-CC13D2F50627}" type="presParOf" srcId="{1A8C2384-884E-4946-8853-59C3C798BC75}" destId="{36EFE83A-9F9D-423E-B2E7-BEDEBD2E250D}" srcOrd="0" destOrd="0" presId="urn:microsoft.com/office/officeart/2005/8/layout/orgChart1"/>
    <dgm:cxn modelId="{899BD0DA-BD16-4CCE-88F0-3614C27C05D0}" type="presParOf" srcId="{1A8C2384-884E-4946-8853-59C3C798BC75}" destId="{1972230A-4818-45C2-901B-1212E309332F}" srcOrd="1" destOrd="0" presId="urn:microsoft.com/office/officeart/2005/8/layout/orgChart1"/>
    <dgm:cxn modelId="{67B8ACF8-ED36-4343-9378-52661B36924F}" type="presParOf" srcId="{BC56E2C6-90A7-44B6-95ED-D8560D9A374E}" destId="{F08B13B6-E50A-43AB-ADFB-CC7F06EF2C8D}" srcOrd="1" destOrd="0" presId="urn:microsoft.com/office/officeart/2005/8/layout/orgChart1"/>
    <dgm:cxn modelId="{492DB5EF-F5C8-4BC3-835A-B52711BAF741}" type="presParOf" srcId="{BC56E2C6-90A7-44B6-95ED-D8560D9A374E}" destId="{0F2C7DFE-E1E9-497E-B3B4-69ACC37A1755}" srcOrd="2" destOrd="0" presId="urn:microsoft.com/office/officeart/2005/8/layout/orgChart1"/>
    <dgm:cxn modelId="{3E226BC9-4588-44F2-AFC2-6FCBEB85DFC5}" type="presParOf" srcId="{C596EAAB-4AA9-47EB-B190-425823843F9C}" destId="{177B4F71-3269-406E-8550-EE6B99CF615F}" srcOrd="8" destOrd="0" presId="urn:microsoft.com/office/officeart/2005/8/layout/orgChart1"/>
    <dgm:cxn modelId="{ECF7FD58-0DF8-423E-BFAF-67D0CB8618B3}" type="presParOf" srcId="{C596EAAB-4AA9-47EB-B190-425823843F9C}" destId="{E925F62D-E698-4DA3-AF78-77A973202914}" srcOrd="9" destOrd="0" presId="urn:microsoft.com/office/officeart/2005/8/layout/orgChart1"/>
    <dgm:cxn modelId="{7B0C214D-04EF-4AEE-A12F-DD0EA61157D4}" type="presParOf" srcId="{E925F62D-E698-4DA3-AF78-77A973202914}" destId="{026B47CE-E880-41AA-BD0A-26D6A6D207E3}" srcOrd="0" destOrd="0" presId="urn:microsoft.com/office/officeart/2005/8/layout/orgChart1"/>
    <dgm:cxn modelId="{49AD39CB-CD08-4D2B-B136-4C6F1C4759DB}" type="presParOf" srcId="{026B47CE-E880-41AA-BD0A-26D6A6D207E3}" destId="{0B1F655D-FD02-4794-9B15-E91A902A5D06}" srcOrd="0" destOrd="0" presId="urn:microsoft.com/office/officeart/2005/8/layout/orgChart1"/>
    <dgm:cxn modelId="{D1B90A37-F0C2-453B-898B-124D94021970}" type="presParOf" srcId="{026B47CE-E880-41AA-BD0A-26D6A6D207E3}" destId="{BA7B626F-581F-4BEA-96D9-CFCACA0FF521}" srcOrd="1" destOrd="0" presId="urn:microsoft.com/office/officeart/2005/8/layout/orgChart1"/>
    <dgm:cxn modelId="{DCDFCF9E-7920-40C8-88D0-80BA96220D16}" type="presParOf" srcId="{E925F62D-E698-4DA3-AF78-77A973202914}" destId="{9F511C52-0CC1-48A5-9FB8-64F91A15FBDC}" srcOrd="1" destOrd="0" presId="urn:microsoft.com/office/officeart/2005/8/layout/orgChart1"/>
    <dgm:cxn modelId="{9166228C-7E63-4009-9A7B-59260DC351E6}" type="presParOf" srcId="{E925F62D-E698-4DA3-AF78-77A973202914}" destId="{0EC16F4A-4D4C-470E-8017-353E3D6CDFB9}" srcOrd="2" destOrd="0" presId="urn:microsoft.com/office/officeart/2005/8/layout/orgChart1"/>
    <dgm:cxn modelId="{A69BFFEA-D89C-493D-B399-BF2B0A801C90}" type="presParOf" srcId="{A8D10329-8F2D-45C5-8C5F-E63BD6B466CA}" destId="{57F89D58-2D4B-46D1-815A-13F9A95553B7}" srcOrd="2" destOrd="0" presId="urn:microsoft.com/office/officeart/2005/8/layout/orgChart1"/>
    <dgm:cxn modelId="{FD345BDE-A509-4913-AA1F-EA85A4C99447}" type="presParOf" srcId="{116C6353-955F-47F2-951E-A8BC36E78D11}" destId="{AE9B2C6E-2513-4007-82C8-6DE2EAEF2BC7}" srcOrd="10" destOrd="0" presId="urn:microsoft.com/office/officeart/2005/8/layout/orgChart1"/>
    <dgm:cxn modelId="{DF1BF500-B9A9-45D9-B3F2-75151511BF5C}" type="presParOf" srcId="{116C6353-955F-47F2-951E-A8BC36E78D11}" destId="{47CD4F90-D954-4AAB-B773-4C24E01516A3}" srcOrd="11" destOrd="0" presId="urn:microsoft.com/office/officeart/2005/8/layout/orgChart1"/>
    <dgm:cxn modelId="{30CFB305-5A04-485F-A24D-8DBE6DABD09E}" type="presParOf" srcId="{47CD4F90-D954-4AAB-B773-4C24E01516A3}" destId="{28942446-D4F0-4C15-A490-77C2633D7787}" srcOrd="0" destOrd="0" presId="urn:microsoft.com/office/officeart/2005/8/layout/orgChart1"/>
    <dgm:cxn modelId="{5BB351EF-E075-40D6-B40A-4DA8DD200662}" type="presParOf" srcId="{28942446-D4F0-4C15-A490-77C2633D7787}" destId="{0E750E1C-37D0-489C-B6E9-E14D279D5413}" srcOrd="0" destOrd="0" presId="urn:microsoft.com/office/officeart/2005/8/layout/orgChart1"/>
    <dgm:cxn modelId="{2B20DF28-EE88-4451-BD21-E179C91F3D2B}" type="presParOf" srcId="{28942446-D4F0-4C15-A490-77C2633D7787}" destId="{10A3C91F-630F-474A-A662-10C134993766}" srcOrd="1" destOrd="0" presId="urn:microsoft.com/office/officeart/2005/8/layout/orgChart1"/>
    <dgm:cxn modelId="{4AC8C60B-C54D-424A-8B6F-B5E9078434B8}" type="presParOf" srcId="{47CD4F90-D954-4AAB-B773-4C24E01516A3}" destId="{A5437F6F-3F7D-49EE-8E55-CD2C0F628369}" srcOrd="1" destOrd="0" presId="urn:microsoft.com/office/officeart/2005/8/layout/orgChart1"/>
    <dgm:cxn modelId="{64AE21DD-4151-46E5-A20A-8A11B8F80ADF}" type="presParOf" srcId="{A5437F6F-3F7D-49EE-8E55-CD2C0F628369}" destId="{D771F5F8-F55B-4D8E-8B0D-763BEAE1AF39}" srcOrd="0" destOrd="0" presId="urn:microsoft.com/office/officeart/2005/8/layout/orgChart1"/>
    <dgm:cxn modelId="{81344C57-392A-4633-BF1C-9E986561152D}" type="presParOf" srcId="{A5437F6F-3F7D-49EE-8E55-CD2C0F628369}" destId="{3B7AAD80-DC21-44E1-B5E1-780853DCE74F}" srcOrd="1" destOrd="0" presId="urn:microsoft.com/office/officeart/2005/8/layout/orgChart1"/>
    <dgm:cxn modelId="{AF1BE249-D446-491C-BB38-B0470A7670FD}" type="presParOf" srcId="{3B7AAD80-DC21-44E1-B5E1-780853DCE74F}" destId="{FB5A2FD0-2A1E-488A-B4A1-B58D09E6EF62}" srcOrd="0" destOrd="0" presId="urn:microsoft.com/office/officeart/2005/8/layout/orgChart1"/>
    <dgm:cxn modelId="{1AE8014A-B46F-4230-91BA-93BE03163CCB}" type="presParOf" srcId="{FB5A2FD0-2A1E-488A-B4A1-B58D09E6EF62}" destId="{429AFF6F-249D-46B8-BBE9-7EA8EF6D6867}" srcOrd="0" destOrd="0" presId="urn:microsoft.com/office/officeart/2005/8/layout/orgChart1"/>
    <dgm:cxn modelId="{00592394-1562-453D-9038-14C5A96CE5D7}" type="presParOf" srcId="{FB5A2FD0-2A1E-488A-B4A1-B58D09E6EF62}" destId="{8F71BEAC-49A7-4DC8-8F98-0F681D17773A}" srcOrd="1" destOrd="0" presId="urn:microsoft.com/office/officeart/2005/8/layout/orgChart1"/>
    <dgm:cxn modelId="{4840EEB0-25EE-4E6F-854E-DC9B972BE3B7}" type="presParOf" srcId="{3B7AAD80-DC21-44E1-B5E1-780853DCE74F}" destId="{D953B5F9-A989-4CCB-8840-8D831F3511B2}" srcOrd="1" destOrd="0" presId="urn:microsoft.com/office/officeart/2005/8/layout/orgChart1"/>
    <dgm:cxn modelId="{58B8CEA2-4EE8-4C07-95DB-63874DCF2BDA}" type="presParOf" srcId="{3B7AAD80-DC21-44E1-B5E1-780853DCE74F}" destId="{86B352AE-D134-4C5A-9060-07CFBF21E848}" srcOrd="2" destOrd="0" presId="urn:microsoft.com/office/officeart/2005/8/layout/orgChart1"/>
    <dgm:cxn modelId="{5EC07762-8CB5-4966-95CD-849D58013475}" type="presParOf" srcId="{A5437F6F-3F7D-49EE-8E55-CD2C0F628369}" destId="{919CD0F8-A9BA-4868-85D1-5DD108562928}" srcOrd="2" destOrd="0" presId="urn:microsoft.com/office/officeart/2005/8/layout/orgChart1"/>
    <dgm:cxn modelId="{36DAF800-CC48-4396-B13F-2092D364B0A8}" type="presParOf" srcId="{A5437F6F-3F7D-49EE-8E55-CD2C0F628369}" destId="{137FBB48-D010-4403-8B57-B05B3A0EFF75}" srcOrd="3" destOrd="0" presId="urn:microsoft.com/office/officeart/2005/8/layout/orgChart1"/>
    <dgm:cxn modelId="{32F773F8-66B8-4BDD-A120-0166CDA322E1}" type="presParOf" srcId="{137FBB48-D010-4403-8B57-B05B3A0EFF75}" destId="{FDBDB08E-3B7D-4BE7-9553-FA3E0959C897}" srcOrd="0" destOrd="0" presId="urn:microsoft.com/office/officeart/2005/8/layout/orgChart1"/>
    <dgm:cxn modelId="{00EDDB00-C45E-4EA3-835F-C9CF58C28E1D}" type="presParOf" srcId="{FDBDB08E-3B7D-4BE7-9553-FA3E0959C897}" destId="{DCABA36F-7D34-487B-978F-BF38A521422C}" srcOrd="0" destOrd="0" presId="urn:microsoft.com/office/officeart/2005/8/layout/orgChart1"/>
    <dgm:cxn modelId="{1F8DD04C-FEA2-48E6-A7BD-FB3D6D978092}" type="presParOf" srcId="{FDBDB08E-3B7D-4BE7-9553-FA3E0959C897}" destId="{0A4325B0-9A19-48D9-9444-80B6C7963527}" srcOrd="1" destOrd="0" presId="urn:microsoft.com/office/officeart/2005/8/layout/orgChart1"/>
    <dgm:cxn modelId="{47D651A4-CABD-4D1F-82D1-FF93BD94A419}" type="presParOf" srcId="{137FBB48-D010-4403-8B57-B05B3A0EFF75}" destId="{ECDF6B50-6483-4F56-8509-00EBD447734D}" srcOrd="1" destOrd="0" presId="urn:microsoft.com/office/officeart/2005/8/layout/orgChart1"/>
    <dgm:cxn modelId="{E7A6AE47-B282-41F9-9F7C-32FBD6079057}" type="presParOf" srcId="{137FBB48-D010-4403-8B57-B05B3A0EFF75}" destId="{5F6D5BEC-6B45-4F13-9635-3260D8D638AC}" srcOrd="2" destOrd="0" presId="urn:microsoft.com/office/officeart/2005/8/layout/orgChart1"/>
    <dgm:cxn modelId="{7B9E110C-CC4B-4C53-B004-1F5489F33F57}" type="presParOf" srcId="{A5437F6F-3F7D-49EE-8E55-CD2C0F628369}" destId="{12971CBB-008F-40CF-BA37-F5E28607713B}" srcOrd="4" destOrd="0" presId="urn:microsoft.com/office/officeart/2005/8/layout/orgChart1"/>
    <dgm:cxn modelId="{E5C17426-0477-4AFE-94CF-1C6ADFAA16E1}" type="presParOf" srcId="{A5437F6F-3F7D-49EE-8E55-CD2C0F628369}" destId="{439362EC-9A49-470E-A7DE-385EC596BE33}" srcOrd="5" destOrd="0" presId="urn:microsoft.com/office/officeart/2005/8/layout/orgChart1"/>
    <dgm:cxn modelId="{1803561A-3B2A-48EB-A53A-601C798F4737}" type="presParOf" srcId="{439362EC-9A49-470E-A7DE-385EC596BE33}" destId="{6614D812-E1B2-4366-9D1A-706A864B9271}" srcOrd="0" destOrd="0" presId="urn:microsoft.com/office/officeart/2005/8/layout/orgChart1"/>
    <dgm:cxn modelId="{40FFFDD4-6A49-4C8C-AAD5-6F91519B5A86}" type="presParOf" srcId="{6614D812-E1B2-4366-9D1A-706A864B9271}" destId="{EFBC192F-C45A-4F9C-9736-50FB4592F5A5}" srcOrd="0" destOrd="0" presId="urn:microsoft.com/office/officeart/2005/8/layout/orgChart1"/>
    <dgm:cxn modelId="{357EC4E8-7845-4A26-AFBF-606F2B0E9559}" type="presParOf" srcId="{6614D812-E1B2-4366-9D1A-706A864B9271}" destId="{BD5D2E7A-9438-43C5-826E-611EB89DCD11}" srcOrd="1" destOrd="0" presId="urn:microsoft.com/office/officeart/2005/8/layout/orgChart1"/>
    <dgm:cxn modelId="{26D17601-D84E-4B55-8EDB-308EF9D7C81B}" type="presParOf" srcId="{439362EC-9A49-470E-A7DE-385EC596BE33}" destId="{EAB2E10E-B220-4AAD-AD44-4FC2A03B8E71}" srcOrd="1" destOrd="0" presId="urn:microsoft.com/office/officeart/2005/8/layout/orgChart1"/>
    <dgm:cxn modelId="{6CF1BC57-BD47-4ADC-A20A-3A6B63B75F07}" type="presParOf" srcId="{439362EC-9A49-470E-A7DE-385EC596BE33}" destId="{3A672CD5-9174-4E41-B565-9A8898E6EE0E}" srcOrd="2" destOrd="0" presId="urn:microsoft.com/office/officeart/2005/8/layout/orgChart1"/>
    <dgm:cxn modelId="{51F5C43B-B2F9-465B-877E-66BA82EA1602}" type="presParOf" srcId="{A5437F6F-3F7D-49EE-8E55-CD2C0F628369}" destId="{A5DBC725-569D-4019-B60A-44F253EBA0AF}" srcOrd="6" destOrd="0" presId="urn:microsoft.com/office/officeart/2005/8/layout/orgChart1"/>
    <dgm:cxn modelId="{EF2E01D5-B47E-444E-9C3E-E1F5D1A47DDF}" type="presParOf" srcId="{A5437F6F-3F7D-49EE-8E55-CD2C0F628369}" destId="{E55AB133-B2B2-4BBF-833C-30BE7371D494}" srcOrd="7" destOrd="0" presId="urn:microsoft.com/office/officeart/2005/8/layout/orgChart1"/>
    <dgm:cxn modelId="{CA942E96-AC72-46BA-BD02-1E85CC9A9254}" type="presParOf" srcId="{E55AB133-B2B2-4BBF-833C-30BE7371D494}" destId="{60AD4A68-7FF0-4D33-8E2C-9531684D718F}" srcOrd="0" destOrd="0" presId="urn:microsoft.com/office/officeart/2005/8/layout/orgChart1"/>
    <dgm:cxn modelId="{3C9B967D-35DD-459B-A72A-37E9340E9CAA}" type="presParOf" srcId="{60AD4A68-7FF0-4D33-8E2C-9531684D718F}" destId="{9C8E4767-CD65-4AEE-8766-D368F2DA8B4B}" srcOrd="0" destOrd="0" presId="urn:microsoft.com/office/officeart/2005/8/layout/orgChart1"/>
    <dgm:cxn modelId="{338F64A2-D357-4D4C-B309-F55F417E23FA}" type="presParOf" srcId="{60AD4A68-7FF0-4D33-8E2C-9531684D718F}" destId="{FEC1AFE2-8F48-41DD-801E-6FEF9DCEF450}" srcOrd="1" destOrd="0" presId="urn:microsoft.com/office/officeart/2005/8/layout/orgChart1"/>
    <dgm:cxn modelId="{D169B985-653B-4CFE-9622-C450E87D9FC3}" type="presParOf" srcId="{E55AB133-B2B2-4BBF-833C-30BE7371D494}" destId="{FAE3F3F5-5B7D-4210-921D-BAA928C3EBCF}" srcOrd="1" destOrd="0" presId="urn:microsoft.com/office/officeart/2005/8/layout/orgChart1"/>
    <dgm:cxn modelId="{C9938CEE-CE15-4A46-8F08-BD107E0422F5}" type="presParOf" srcId="{E55AB133-B2B2-4BBF-833C-30BE7371D494}" destId="{2F4AD086-CABE-4EF5-8F8D-8592CBB6E4B4}" srcOrd="2" destOrd="0" presId="urn:microsoft.com/office/officeart/2005/8/layout/orgChart1"/>
    <dgm:cxn modelId="{43F66D43-B78D-40E2-A76A-2583E02AFB01}" type="presParOf" srcId="{47CD4F90-D954-4AAB-B773-4C24E01516A3}" destId="{9DE0C923-E15A-4701-B81F-909CCFAE8E4F}" srcOrd="2" destOrd="0" presId="urn:microsoft.com/office/officeart/2005/8/layout/orgChart1"/>
    <dgm:cxn modelId="{DDB9BBC4-452B-4216-8F4F-68F14465B5AA}" type="presParOf" srcId="{116C6353-955F-47F2-951E-A8BC36E78D11}" destId="{2FD8D7C3-AB74-40F7-9084-A8C581538A74}" srcOrd="12" destOrd="0" presId="urn:microsoft.com/office/officeart/2005/8/layout/orgChart1"/>
    <dgm:cxn modelId="{AF35AB9A-B47E-41BA-9C2C-E52A1FD279D2}" type="presParOf" srcId="{116C6353-955F-47F2-951E-A8BC36E78D11}" destId="{96EAF90B-067C-4905-954C-BCAC892B304D}" srcOrd="13" destOrd="0" presId="urn:microsoft.com/office/officeart/2005/8/layout/orgChart1"/>
    <dgm:cxn modelId="{7A994881-E4F8-4E5D-B2E6-D7EBFBBBBA36}" type="presParOf" srcId="{96EAF90B-067C-4905-954C-BCAC892B304D}" destId="{B39937C1-F1C3-4D55-B0DF-50E4461501FB}" srcOrd="0" destOrd="0" presId="urn:microsoft.com/office/officeart/2005/8/layout/orgChart1"/>
    <dgm:cxn modelId="{67A684B5-E59D-49D3-B4E4-9619381AF339}" type="presParOf" srcId="{B39937C1-F1C3-4D55-B0DF-50E4461501FB}" destId="{66828D9D-80CD-4EDB-A9CB-6DA4CF05CEE0}" srcOrd="0" destOrd="0" presId="urn:microsoft.com/office/officeart/2005/8/layout/orgChart1"/>
    <dgm:cxn modelId="{5CD3F3EE-E940-4A98-85FC-F9981488D6A0}" type="presParOf" srcId="{B39937C1-F1C3-4D55-B0DF-50E4461501FB}" destId="{8E5567EA-5A96-4678-9042-FD6A5B954B50}" srcOrd="1" destOrd="0" presId="urn:microsoft.com/office/officeart/2005/8/layout/orgChart1"/>
    <dgm:cxn modelId="{617AE7A0-0C02-438D-883B-E732616A4973}" type="presParOf" srcId="{96EAF90B-067C-4905-954C-BCAC892B304D}" destId="{44AFD77E-71CB-4B52-AAAE-4F4716DEE3D2}" srcOrd="1" destOrd="0" presId="urn:microsoft.com/office/officeart/2005/8/layout/orgChart1"/>
    <dgm:cxn modelId="{929E73A6-BB36-4D1E-918B-C27C10E947F3}" type="presParOf" srcId="{44AFD77E-71CB-4B52-AAAE-4F4716DEE3D2}" destId="{FF15C5EE-3F49-45B1-B0EE-CCC04BD78CE3}" srcOrd="0" destOrd="0" presId="urn:microsoft.com/office/officeart/2005/8/layout/orgChart1"/>
    <dgm:cxn modelId="{13A06AEA-F91D-45F7-9C02-3C4F81F6DC34}" type="presParOf" srcId="{44AFD77E-71CB-4B52-AAAE-4F4716DEE3D2}" destId="{2152AB65-1945-4483-B052-9D6FA0DE9A5F}" srcOrd="1" destOrd="0" presId="urn:microsoft.com/office/officeart/2005/8/layout/orgChart1"/>
    <dgm:cxn modelId="{F758F37D-D7F5-4305-A1F9-C063338199CC}" type="presParOf" srcId="{2152AB65-1945-4483-B052-9D6FA0DE9A5F}" destId="{B29B67D5-39DF-494C-8748-0EC0E94C63E1}" srcOrd="0" destOrd="0" presId="urn:microsoft.com/office/officeart/2005/8/layout/orgChart1"/>
    <dgm:cxn modelId="{5376B6DD-254E-4ADF-B461-DAF4DEB912AE}" type="presParOf" srcId="{B29B67D5-39DF-494C-8748-0EC0E94C63E1}" destId="{6D574C58-9B58-4993-9C5B-74B896C9AB17}" srcOrd="0" destOrd="0" presId="urn:microsoft.com/office/officeart/2005/8/layout/orgChart1"/>
    <dgm:cxn modelId="{A3102003-A118-4788-95EF-591EAE17E4BE}" type="presParOf" srcId="{B29B67D5-39DF-494C-8748-0EC0E94C63E1}" destId="{303D2B5C-1027-4BD9-A562-40D7F21E228C}" srcOrd="1" destOrd="0" presId="urn:microsoft.com/office/officeart/2005/8/layout/orgChart1"/>
    <dgm:cxn modelId="{8EE76D2B-1DA9-4ACC-B0A2-46D85B5C59AE}" type="presParOf" srcId="{2152AB65-1945-4483-B052-9D6FA0DE9A5F}" destId="{FB81AB8F-DC41-40AE-9591-C1DD0E194C6A}" srcOrd="1" destOrd="0" presId="urn:microsoft.com/office/officeart/2005/8/layout/orgChart1"/>
    <dgm:cxn modelId="{53E6F3F7-D443-497F-8B1A-2C8A20831C04}" type="presParOf" srcId="{2152AB65-1945-4483-B052-9D6FA0DE9A5F}" destId="{D21939EB-6C1D-4112-AFB8-081241610235}" srcOrd="2" destOrd="0" presId="urn:microsoft.com/office/officeart/2005/8/layout/orgChart1"/>
    <dgm:cxn modelId="{58A61899-85A1-4BCF-8A8C-0C69FD7F43D5}" type="presParOf" srcId="{96EAF90B-067C-4905-954C-BCAC892B304D}" destId="{DBA79645-1F11-4B63-B3FE-B69B4BD8FD05}" srcOrd="2" destOrd="0" presId="urn:microsoft.com/office/officeart/2005/8/layout/orgChart1"/>
    <dgm:cxn modelId="{88676B0E-17D2-4D7B-841F-701EA1C6163C}" type="presParOf" srcId="{AB702460-2594-478F-9054-4B9DC8B9CED8}" destId="{09830236-8B10-4C1D-8EF5-2BFAE28F6C8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5C5EE-3F49-45B1-B0EE-CCC04BD78CE3}">
      <dsp:nvSpPr>
        <dsp:cNvPr id="0" name=""/>
        <dsp:cNvSpPr/>
      </dsp:nvSpPr>
      <dsp:spPr>
        <a:xfrm>
          <a:off x="6441867" y="938778"/>
          <a:ext cx="116099" cy="356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039"/>
              </a:lnTo>
              <a:lnTo>
                <a:pt x="116099" y="3560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8D7C3-AB74-40F7-9084-A8C581538A74}">
      <dsp:nvSpPr>
        <dsp:cNvPr id="0" name=""/>
        <dsp:cNvSpPr/>
      </dsp:nvSpPr>
      <dsp:spPr>
        <a:xfrm>
          <a:off x="3941850" y="389238"/>
          <a:ext cx="2809617" cy="162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269"/>
              </a:lnTo>
              <a:lnTo>
                <a:pt x="2809617" y="81269"/>
              </a:lnTo>
              <a:lnTo>
                <a:pt x="2809617" y="1625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BC725-569D-4019-B60A-44F253EBA0AF}">
      <dsp:nvSpPr>
        <dsp:cNvPr id="0" name=""/>
        <dsp:cNvSpPr/>
      </dsp:nvSpPr>
      <dsp:spPr>
        <a:xfrm>
          <a:off x="5505328" y="938778"/>
          <a:ext cx="107980" cy="1985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5873"/>
              </a:lnTo>
              <a:lnTo>
                <a:pt x="107980" y="19858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71CBB-008F-40CF-BA37-F5E28607713B}">
      <dsp:nvSpPr>
        <dsp:cNvPr id="0" name=""/>
        <dsp:cNvSpPr/>
      </dsp:nvSpPr>
      <dsp:spPr>
        <a:xfrm>
          <a:off x="5505328" y="938778"/>
          <a:ext cx="116099" cy="1455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5118"/>
              </a:lnTo>
              <a:lnTo>
                <a:pt x="116099" y="14551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CD0F8-A9BA-4868-85D1-5DD108562928}">
      <dsp:nvSpPr>
        <dsp:cNvPr id="0" name=""/>
        <dsp:cNvSpPr/>
      </dsp:nvSpPr>
      <dsp:spPr>
        <a:xfrm>
          <a:off x="5505328" y="938778"/>
          <a:ext cx="116099" cy="905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579"/>
              </a:lnTo>
              <a:lnTo>
                <a:pt x="116099" y="9055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1F5F8-F55B-4D8E-8B0D-763BEAE1AF39}">
      <dsp:nvSpPr>
        <dsp:cNvPr id="0" name=""/>
        <dsp:cNvSpPr/>
      </dsp:nvSpPr>
      <dsp:spPr>
        <a:xfrm>
          <a:off x="5505328" y="938778"/>
          <a:ext cx="116099" cy="356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039"/>
              </a:lnTo>
              <a:lnTo>
                <a:pt x="116099" y="3560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B2C6E-2513-4007-82C8-6DE2EAEF2BC7}">
      <dsp:nvSpPr>
        <dsp:cNvPr id="0" name=""/>
        <dsp:cNvSpPr/>
      </dsp:nvSpPr>
      <dsp:spPr>
        <a:xfrm>
          <a:off x="3941850" y="389238"/>
          <a:ext cx="1873078" cy="162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269"/>
              </a:lnTo>
              <a:lnTo>
                <a:pt x="1873078" y="81269"/>
              </a:lnTo>
              <a:lnTo>
                <a:pt x="1873078" y="1625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B4F71-3269-406E-8550-EE6B99CF615F}">
      <dsp:nvSpPr>
        <dsp:cNvPr id="0" name=""/>
        <dsp:cNvSpPr/>
      </dsp:nvSpPr>
      <dsp:spPr>
        <a:xfrm>
          <a:off x="4568789" y="938778"/>
          <a:ext cx="116099" cy="2554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197"/>
              </a:lnTo>
              <a:lnTo>
                <a:pt x="116099" y="2554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20A2FF-A448-4AC3-BFAC-F11E23DC9294}">
      <dsp:nvSpPr>
        <dsp:cNvPr id="0" name=""/>
        <dsp:cNvSpPr/>
      </dsp:nvSpPr>
      <dsp:spPr>
        <a:xfrm>
          <a:off x="4568789" y="938778"/>
          <a:ext cx="116099" cy="2004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4658"/>
              </a:lnTo>
              <a:lnTo>
                <a:pt x="116099" y="20046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134FC5-4EA7-4D6C-B763-8BFD68F1EF2F}">
      <dsp:nvSpPr>
        <dsp:cNvPr id="0" name=""/>
        <dsp:cNvSpPr/>
      </dsp:nvSpPr>
      <dsp:spPr>
        <a:xfrm>
          <a:off x="4523069" y="938778"/>
          <a:ext cx="91440" cy="13734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3484"/>
              </a:lnTo>
              <a:lnTo>
                <a:pt x="127918" y="13734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3AE7D-166C-47D9-8011-755CE9FEB001}">
      <dsp:nvSpPr>
        <dsp:cNvPr id="0" name=""/>
        <dsp:cNvSpPr/>
      </dsp:nvSpPr>
      <dsp:spPr>
        <a:xfrm>
          <a:off x="4568789" y="938778"/>
          <a:ext cx="116099" cy="905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579"/>
              </a:lnTo>
              <a:lnTo>
                <a:pt x="116099" y="9055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7B077-1CFA-4210-88B0-EE0413471D55}">
      <dsp:nvSpPr>
        <dsp:cNvPr id="0" name=""/>
        <dsp:cNvSpPr/>
      </dsp:nvSpPr>
      <dsp:spPr>
        <a:xfrm>
          <a:off x="4523069" y="938778"/>
          <a:ext cx="91440" cy="336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6763"/>
              </a:lnTo>
              <a:lnTo>
                <a:pt x="125132" y="3367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CC31C-6901-43B6-B40E-60F72FEF458D}">
      <dsp:nvSpPr>
        <dsp:cNvPr id="0" name=""/>
        <dsp:cNvSpPr/>
      </dsp:nvSpPr>
      <dsp:spPr>
        <a:xfrm>
          <a:off x="3941850" y="389238"/>
          <a:ext cx="936539" cy="162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269"/>
              </a:lnTo>
              <a:lnTo>
                <a:pt x="936539" y="81269"/>
              </a:lnTo>
              <a:lnTo>
                <a:pt x="936539" y="1625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439158-B9D5-4C67-8A12-C0908CDC1A03}">
      <dsp:nvSpPr>
        <dsp:cNvPr id="0" name=""/>
        <dsp:cNvSpPr/>
      </dsp:nvSpPr>
      <dsp:spPr>
        <a:xfrm>
          <a:off x="3632250" y="938778"/>
          <a:ext cx="116099" cy="1455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5118"/>
              </a:lnTo>
              <a:lnTo>
                <a:pt x="116099" y="14551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0081C-F33F-4B64-8153-FEA34094CA01}">
      <dsp:nvSpPr>
        <dsp:cNvPr id="0" name=""/>
        <dsp:cNvSpPr/>
      </dsp:nvSpPr>
      <dsp:spPr>
        <a:xfrm>
          <a:off x="3632250" y="938778"/>
          <a:ext cx="116099" cy="905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579"/>
              </a:lnTo>
              <a:lnTo>
                <a:pt x="116099" y="9055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9B980-721B-4B98-AFA3-10C653824C1E}">
      <dsp:nvSpPr>
        <dsp:cNvPr id="0" name=""/>
        <dsp:cNvSpPr/>
      </dsp:nvSpPr>
      <dsp:spPr>
        <a:xfrm>
          <a:off x="3632250" y="938778"/>
          <a:ext cx="116099" cy="356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039"/>
              </a:lnTo>
              <a:lnTo>
                <a:pt x="116099" y="3560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AF5FE-6D46-4B2A-B5F5-4D8A7D08D5E3}">
      <dsp:nvSpPr>
        <dsp:cNvPr id="0" name=""/>
        <dsp:cNvSpPr/>
      </dsp:nvSpPr>
      <dsp:spPr>
        <a:xfrm>
          <a:off x="3896130" y="389238"/>
          <a:ext cx="91440" cy="162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25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38C44-7641-426C-97AA-A3C4D1720F30}">
      <dsp:nvSpPr>
        <dsp:cNvPr id="0" name=""/>
        <dsp:cNvSpPr/>
      </dsp:nvSpPr>
      <dsp:spPr>
        <a:xfrm>
          <a:off x="2708590" y="918844"/>
          <a:ext cx="91440" cy="1475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5052"/>
              </a:lnTo>
              <a:lnTo>
                <a:pt x="103220" y="14750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C5C48-7CA8-4634-925F-05688B633006}">
      <dsp:nvSpPr>
        <dsp:cNvPr id="0" name=""/>
        <dsp:cNvSpPr/>
      </dsp:nvSpPr>
      <dsp:spPr>
        <a:xfrm>
          <a:off x="2708590" y="918844"/>
          <a:ext cx="91440" cy="9421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2100"/>
              </a:lnTo>
              <a:lnTo>
                <a:pt x="87059" y="9421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E308B-C97D-4066-A49E-949AECFD3A7B}">
      <dsp:nvSpPr>
        <dsp:cNvPr id="0" name=""/>
        <dsp:cNvSpPr/>
      </dsp:nvSpPr>
      <dsp:spPr>
        <a:xfrm>
          <a:off x="2708590" y="918844"/>
          <a:ext cx="91440" cy="3759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974"/>
              </a:lnTo>
              <a:lnTo>
                <a:pt x="103220" y="375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649D9-84DF-4162-B5EC-26743075639B}">
      <dsp:nvSpPr>
        <dsp:cNvPr id="0" name=""/>
        <dsp:cNvSpPr/>
      </dsp:nvSpPr>
      <dsp:spPr>
        <a:xfrm>
          <a:off x="3063910" y="389238"/>
          <a:ext cx="877939" cy="142605"/>
        </a:xfrm>
        <a:custGeom>
          <a:avLst/>
          <a:gdLst/>
          <a:ahLst/>
          <a:cxnLst/>
          <a:rect l="0" t="0" r="0" b="0"/>
          <a:pathLst>
            <a:path>
              <a:moveTo>
                <a:pt x="877939" y="0"/>
              </a:moveTo>
              <a:lnTo>
                <a:pt x="877939" y="61335"/>
              </a:lnTo>
              <a:lnTo>
                <a:pt x="0" y="61335"/>
              </a:lnTo>
              <a:lnTo>
                <a:pt x="0" y="1426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BADF9-A402-4042-BA8B-B8495C3B7B2C}">
      <dsp:nvSpPr>
        <dsp:cNvPr id="0" name=""/>
        <dsp:cNvSpPr/>
      </dsp:nvSpPr>
      <dsp:spPr>
        <a:xfrm>
          <a:off x="1781680" y="913948"/>
          <a:ext cx="93591" cy="930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0409"/>
              </a:lnTo>
              <a:lnTo>
                <a:pt x="93591" y="9304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CBAC5-640B-45FF-B07E-9064289BD98D}">
      <dsp:nvSpPr>
        <dsp:cNvPr id="0" name=""/>
        <dsp:cNvSpPr/>
      </dsp:nvSpPr>
      <dsp:spPr>
        <a:xfrm>
          <a:off x="1781680" y="913948"/>
          <a:ext cx="93591" cy="380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869"/>
              </a:lnTo>
              <a:lnTo>
                <a:pt x="93591" y="3808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4AA6B-87FE-4D28-95DD-47DD6C15FF18}">
      <dsp:nvSpPr>
        <dsp:cNvPr id="0" name=""/>
        <dsp:cNvSpPr/>
      </dsp:nvSpPr>
      <dsp:spPr>
        <a:xfrm>
          <a:off x="2091279" y="389238"/>
          <a:ext cx="1850570" cy="137709"/>
        </a:xfrm>
        <a:custGeom>
          <a:avLst/>
          <a:gdLst/>
          <a:ahLst/>
          <a:cxnLst/>
          <a:rect l="0" t="0" r="0" b="0"/>
          <a:pathLst>
            <a:path>
              <a:moveTo>
                <a:pt x="1850570" y="0"/>
              </a:moveTo>
              <a:lnTo>
                <a:pt x="1850570" y="56440"/>
              </a:lnTo>
              <a:lnTo>
                <a:pt x="0" y="56440"/>
              </a:lnTo>
              <a:lnTo>
                <a:pt x="0" y="1377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495AA2-5B22-49C1-8383-056237677E42}">
      <dsp:nvSpPr>
        <dsp:cNvPr id="0" name=""/>
        <dsp:cNvSpPr/>
      </dsp:nvSpPr>
      <dsp:spPr>
        <a:xfrm>
          <a:off x="809041" y="918844"/>
          <a:ext cx="129691" cy="257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131"/>
              </a:lnTo>
              <a:lnTo>
                <a:pt x="129691" y="2574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26F1F-D9AF-455D-9832-1FF477DA84CC}">
      <dsp:nvSpPr>
        <dsp:cNvPr id="0" name=""/>
        <dsp:cNvSpPr/>
      </dsp:nvSpPr>
      <dsp:spPr>
        <a:xfrm>
          <a:off x="809041" y="918844"/>
          <a:ext cx="129691" cy="20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592"/>
              </a:lnTo>
              <a:lnTo>
                <a:pt x="129691" y="20245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84B77-F260-4B8D-8170-F9E50B83480C}">
      <dsp:nvSpPr>
        <dsp:cNvPr id="0" name=""/>
        <dsp:cNvSpPr/>
      </dsp:nvSpPr>
      <dsp:spPr>
        <a:xfrm>
          <a:off x="809041" y="918844"/>
          <a:ext cx="129691" cy="1475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052"/>
              </a:lnTo>
              <a:lnTo>
                <a:pt x="129691" y="14750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CF681-BCEE-47E6-8DFD-A5B604C95D44}">
      <dsp:nvSpPr>
        <dsp:cNvPr id="0" name=""/>
        <dsp:cNvSpPr/>
      </dsp:nvSpPr>
      <dsp:spPr>
        <a:xfrm>
          <a:off x="809041" y="918844"/>
          <a:ext cx="129691" cy="925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5513"/>
              </a:lnTo>
              <a:lnTo>
                <a:pt x="129691" y="9255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CB3CB-6CE7-4761-A67B-A082CC7212CC}">
      <dsp:nvSpPr>
        <dsp:cNvPr id="0" name=""/>
        <dsp:cNvSpPr/>
      </dsp:nvSpPr>
      <dsp:spPr>
        <a:xfrm>
          <a:off x="809041" y="918844"/>
          <a:ext cx="129691" cy="375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74"/>
              </a:lnTo>
              <a:lnTo>
                <a:pt x="129691" y="375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28F4E-3E9B-40B1-91EA-D191DA633609}">
      <dsp:nvSpPr>
        <dsp:cNvPr id="0" name=""/>
        <dsp:cNvSpPr/>
      </dsp:nvSpPr>
      <dsp:spPr>
        <a:xfrm>
          <a:off x="1118641" y="389238"/>
          <a:ext cx="2823208" cy="142605"/>
        </a:xfrm>
        <a:custGeom>
          <a:avLst/>
          <a:gdLst/>
          <a:ahLst/>
          <a:cxnLst/>
          <a:rect l="0" t="0" r="0" b="0"/>
          <a:pathLst>
            <a:path>
              <a:moveTo>
                <a:pt x="2823208" y="0"/>
              </a:moveTo>
              <a:lnTo>
                <a:pt x="2823208" y="61335"/>
              </a:lnTo>
              <a:lnTo>
                <a:pt x="0" y="61335"/>
              </a:lnTo>
              <a:lnTo>
                <a:pt x="0" y="1426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D1F79-32E8-4704-B977-2CA79CA3799C}">
      <dsp:nvSpPr>
        <dsp:cNvPr id="0" name=""/>
        <dsp:cNvSpPr/>
      </dsp:nvSpPr>
      <dsp:spPr>
        <a:xfrm>
          <a:off x="3554850" y="2239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NYSFAAA Organizational Chart 2019-2020</a:t>
          </a:r>
        </a:p>
      </dsp:txBody>
      <dsp:txXfrm>
        <a:off x="3554850" y="2239"/>
        <a:ext cx="773999" cy="386999"/>
      </dsp:txXfrm>
    </dsp:sp>
    <dsp:sp modelId="{C093D828-6183-4C43-B419-612F08ED3DC4}">
      <dsp:nvSpPr>
        <dsp:cNvPr id="0" name=""/>
        <dsp:cNvSpPr/>
      </dsp:nvSpPr>
      <dsp:spPr>
        <a:xfrm>
          <a:off x="731641" y="531844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President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</a:t>
          </a:r>
        </a:p>
      </dsp:txBody>
      <dsp:txXfrm>
        <a:off x="731641" y="531844"/>
        <a:ext cx="773999" cy="386999"/>
      </dsp:txXfrm>
    </dsp:sp>
    <dsp:sp modelId="{1A2A92B6-E0A5-4E2C-94C9-CE108C0B6288}">
      <dsp:nvSpPr>
        <dsp:cNvPr id="0" name=""/>
        <dsp:cNvSpPr/>
      </dsp:nvSpPr>
      <dsp:spPr>
        <a:xfrm>
          <a:off x="938732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Government Relations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C Barto</a:t>
          </a:r>
        </a:p>
      </dsp:txBody>
      <dsp:txXfrm>
        <a:off x="938732" y="1101318"/>
        <a:ext cx="773999" cy="386999"/>
      </dsp:txXfrm>
    </dsp:sp>
    <dsp:sp modelId="{9A152C87-C4E0-40DF-826E-BE0408C47F32}">
      <dsp:nvSpPr>
        <dsp:cNvPr id="0" name=""/>
        <dsp:cNvSpPr/>
      </dsp:nvSpPr>
      <dsp:spPr>
        <a:xfrm>
          <a:off x="938732" y="165085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EASFAAA Representative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</a:t>
          </a:r>
        </a:p>
      </dsp:txBody>
      <dsp:txXfrm>
        <a:off x="938732" y="1650857"/>
        <a:ext cx="773999" cy="386999"/>
      </dsp:txXfrm>
    </dsp:sp>
    <dsp:sp modelId="{380C329D-A318-4A0A-932D-59EBD0064260}">
      <dsp:nvSpPr>
        <dsp:cNvPr id="0" name=""/>
        <dsp:cNvSpPr/>
      </dsp:nvSpPr>
      <dsp:spPr>
        <a:xfrm>
          <a:off x="938732" y="220039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Regional Councilpersons 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Nuwer, BJ Revill, P Donohue, </a:t>
          </a:r>
          <a:r>
            <a:rPr kumimoji="0" lang="en-US" altLang="en-US" sz="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Filler, 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J Weglarz, M Bolton, C Jacobi, S Hawkins</a:t>
          </a:r>
        </a:p>
      </dsp:txBody>
      <dsp:txXfrm>
        <a:off x="938732" y="2200397"/>
        <a:ext cx="773999" cy="386999"/>
      </dsp:txXfrm>
    </dsp:sp>
    <dsp:sp modelId="{6BCD8A78-238A-446B-AEDE-0002D39D9BCF}">
      <dsp:nvSpPr>
        <dsp:cNvPr id="0" name=""/>
        <dsp:cNvSpPr/>
      </dsp:nvSpPr>
      <dsp:spPr>
        <a:xfrm>
          <a:off x="938732" y="2749936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Diversity &amp; Inclusion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TBD</a:t>
          </a:r>
        </a:p>
      </dsp:txBody>
      <dsp:txXfrm>
        <a:off x="938732" y="2749936"/>
        <a:ext cx="773999" cy="386999"/>
      </dsp:txXfrm>
    </dsp:sp>
    <dsp:sp modelId="{E1861227-4DBB-4381-AE9A-19A8EB4854BC}">
      <dsp:nvSpPr>
        <dsp:cNvPr id="0" name=""/>
        <dsp:cNvSpPr/>
      </dsp:nvSpPr>
      <dsp:spPr>
        <a:xfrm>
          <a:off x="938732" y="3299476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>
              <a:solidFill>
                <a:schemeClr val="tx1"/>
              </a:solidFill>
            </a:rPr>
            <a:t>Financial Literacy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>
              <a:solidFill>
                <a:schemeClr val="tx1"/>
              </a:solidFill>
            </a:rPr>
            <a:t>M Flint-Morgan</a:t>
          </a:r>
        </a:p>
      </dsp:txBody>
      <dsp:txXfrm>
        <a:off x="938732" y="3299476"/>
        <a:ext cx="773999" cy="386999"/>
      </dsp:txXfrm>
    </dsp:sp>
    <dsp:sp modelId="{610AB1F3-6DE0-45D7-BDF0-009568EE981D}">
      <dsp:nvSpPr>
        <dsp:cNvPr id="0" name=""/>
        <dsp:cNvSpPr/>
      </dsp:nvSpPr>
      <dsp:spPr>
        <a:xfrm>
          <a:off x="1704280" y="52694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President Elect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sp:txBody>
      <dsp:txXfrm>
        <a:off x="1704280" y="526948"/>
        <a:ext cx="773999" cy="386999"/>
      </dsp:txXfrm>
    </dsp:sp>
    <dsp:sp modelId="{3BFF633E-EFAA-45DF-A50D-5238D5D065CC}">
      <dsp:nvSpPr>
        <dsp:cNvPr id="0" name=""/>
        <dsp:cNvSpPr/>
      </dsp:nvSpPr>
      <dsp:spPr>
        <a:xfrm>
          <a:off x="1875272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Governance &amp; Ethics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sp:txBody>
      <dsp:txXfrm>
        <a:off x="1875272" y="1101318"/>
        <a:ext cx="773999" cy="386999"/>
      </dsp:txXfrm>
    </dsp:sp>
    <dsp:sp modelId="{6F0A9050-CED9-494E-999D-599980D3A8E6}">
      <dsp:nvSpPr>
        <dsp:cNvPr id="0" name=""/>
        <dsp:cNvSpPr/>
      </dsp:nvSpPr>
      <dsp:spPr>
        <a:xfrm>
          <a:off x="1875272" y="165085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Elections &amp; Nominations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King</a:t>
          </a:r>
        </a:p>
      </dsp:txBody>
      <dsp:txXfrm>
        <a:off x="1875272" y="1650857"/>
        <a:ext cx="773999" cy="386999"/>
      </dsp:txXfrm>
    </dsp:sp>
    <dsp:sp modelId="{9E71F256-DB18-435B-8CD1-E422C9A6781B}">
      <dsp:nvSpPr>
        <dsp:cNvPr id="0" name=""/>
        <dsp:cNvSpPr/>
      </dsp:nvSpPr>
      <dsp:spPr>
        <a:xfrm>
          <a:off x="2676910" y="531844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1</a:t>
          </a:r>
          <a:r>
            <a:rPr kumimoji="0" lang="en-US" altLang="en-US" sz="500" b="0" i="0" u="none" strike="noStrike" kern="1200" cap="none" normalizeH="0" baseline="3000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st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 VP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Evans</a:t>
          </a:r>
        </a:p>
      </dsp:txBody>
      <dsp:txXfrm>
        <a:off x="2676910" y="531844"/>
        <a:ext cx="773999" cy="386999"/>
      </dsp:txXfrm>
    </dsp:sp>
    <dsp:sp modelId="{D97E841A-7CF6-4AA5-A5AB-6BF61BCDE939}">
      <dsp:nvSpPr>
        <dsp:cNvPr id="0" name=""/>
        <dsp:cNvSpPr/>
      </dsp:nvSpPr>
      <dsp:spPr>
        <a:xfrm>
          <a:off x="2811811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Membership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</a:t>
          </a:r>
          <a:r>
            <a:rPr kumimoji="0" lang="en-US" altLang="en-US" sz="5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Vilaquiran</a:t>
          </a: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sp:txBody>
      <dsp:txXfrm>
        <a:off x="2811811" y="1101318"/>
        <a:ext cx="773999" cy="386999"/>
      </dsp:txXfrm>
    </dsp:sp>
    <dsp:sp modelId="{56BC91A2-2D31-4BDB-866A-769786F629F1}">
      <dsp:nvSpPr>
        <dsp:cNvPr id="0" name=""/>
        <dsp:cNvSpPr/>
      </dsp:nvSpPr>
      <dsp:spPr>
        <a:xfrm>
          <a:off x="2795650" y="1667444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Mentoring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 </a:t>
          </a:r>
          <a:r>
            <a:rPr kumimoji="0" lang="en-US" altLang="en-US" sz="5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Toedecki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, K Lubold</a:t>
          </a:r>
        </a:p>
      </dsp:txBody>
      <dsp:txXfrm>
        <a:off x="2795650" y="1667444"/>
        <a:ext cx="773999" cy="386999"/>
      </dsp:txXfrm>
    </dsp:sp>
    <dsp:sp modelId="{BEC86FE0-A2D7-41CA-86C5-ED06A2F1F1D9}">
      <dsp:nvSpPr>
        <dsp:cNvPr id="0" name=""/>
        <dsp:cNvSpPr/>
      </dsp:nvSpPr>
      <dsp:spPr>
        <a:xfrm>
          <a:off x="2811811" y="220039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Awards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Zasso, D Robinson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sp:txBody>
      <dsp:txXfrm>
        <a:off x="2811811" y="2200397"/>
        <a:ext cx="773999" cy="386999"/>
      </dsp:txXfrm>
    </dsp:sp>
    <dsp:sp modelId="{C773D15B-5371-4F64-A1A0-A5EB584A1AB6}">
      <dsp:nvSpPr>
        <dsp:cNvPr id="0" name=""/>
        <dsp:cNvSpPr/>
      </dsp:nvSpPr>
      <dsp:spPr>
        <a:xfrm>
          <a:off x="3554850" y="55177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</a:t>
          </a:r>
          <a:r>
            <a:rPr kumimoji="0" lang="en-US" altLang="en-US" sz="500" b="0" i="0" u="none" strike="noStrike" kern="1200" cap="none" normalizeH="0" baseline="3000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nd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 VP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B Smith</a:t>
          </a:r>
        </a:p>
      </dsp:txBody>
      <dsp:txXfrm>
        <a:off x="3554850" y="551778"/>
        <a:ext cx="773999" cy="386999"/>
      </dsp:txXfrm>
    </dsp:sp>
    <dsp:sp modelId="{E1AC912C-1FCF-4BF1-AF70-AA280C1FA995}">
      <dsp:nvSpPr>
        <dsp:cNvPr id="0" name=""/>
        <dsp:cNvSpPr/>
      </dsp:nvSpPr>
      <dsp:spPr>
        <a:xfrm>
          <a:off x="3748350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Novice Training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Nunziato</a:t>
          </a:r>
        </a:p>
      </dsp:txBody>
      <dsp:txXfrm>
        <a:off x="3748350" y="1101318"/>
        <a:ext cx="773999" cy="386999"/>
      </dsp:txXfrm>
    </dsp:sp>
    <dsp:sp modelId="{65542167-F6C6-4F99-911B-555E88F8F5C5}">
      <dsp:nvSpPr>
        <dsp:cNvPr id="0" name=""/>
        <dsp:cNvSpPr/>
      </dsp:nvSpPr>
      <dsp:spPr>
        <a:xfrm>
          <a:off x="3748350" y="165085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TICC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L Nuwer, S O’Neal</a:t>
          </a:r>
        </a:p>
      </dsp:txBody>
      <dsp:txXfrm>
        <a:off x="3748350" y="1650857"/>
        <a:ext cx="773999" cy="386999"/>
      </dsp:txXfrm>
    </dsp:sp>
    <dsp:sp modelId="{85D3002F-6BA9-4D02-A4A0-8E084D91239A}">
      <dsp:nvSpPr>
        <dsp:cNvPr id="0" name=""/>
        <dsp:cNvSpPr/>
      </dsp:nvSpPr>
      <dsp:spPr>
        <a:xfrm>
          <a:off x="3748350" y="220039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Statewide Training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K Kelly, L </a:t>
          </a:r>
          <a:r>
            <a:rPr kumimoji="0" lang="en-US" altLang="en-US" sz="5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Athern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-Forster</a:t>
          </a:r>
        </a:p>
      </dsp:txBody>
      <dsp:txXfrm>
        <a:off x="3748350" y="2200397"/>
        <a:ext cx="773999" cy="386999"/>
      </dsp:txXfrm>
    </dsp:sp>
    <dsp:sp modelId="{D20AEC2C-344E-4F55-B3F8-C42E57E3A6B8}">
      <dsp:nvSpPr>
        <dsp:cNvPr id="0" name=""/>
        <dsp:cNvSpPr/>
      </dsp:nvSpPr>
      <dsp:spPr>
        <a:xfrm>
          <a:off x="4491389" y="55177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Secretary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A S </a:t>
          </a:r>
          <a:r>
            <a:rPr kumimoji="0" lang="en-US" altLang="en-US" sz="5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Polino</a:t>
          </a: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sp:txBody>
      <dsp:txXfrm>
        <a:off x="4491389" y="551778"/>
        <a:ext cx="773999" cy="386999"/>
      </dsp:txXfrm>
    </dsp:sp>
    <dsp:sp modelId="{3C575740-CE29-4A7E-992E-32739A6BD52A}">
      <dsp:nvSpPr>
        <dsp:cNvPr id="0" name=""/>
        <dsp:cNvSpPr/>
      </dsp:nvSpPr>
      <dsp:spPr>
        <a:xfrm>
          <a:off x="4648201" y="1082041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2020 Conference</a:t>
          </a:r>
        </a:p>
        <a:p>
          <a:pPr marL="0" lvl="0" indent="0" algn="ctr" defTabSz="914400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Evans, J McCarthy</a:t>
          </a:r>
        </a:p>
      </dsp:txBody>
      <dsp:txXfrm>
        <a:off x="4648201" y="1082041"/>
        <a:ext cx="773999" cy="386999"/>
      </dsp:txXfrm>
    </dsp:sp>
    <dsp:sp modelId="{ACC17D2B-362A-442A-B960-8CD417E5A2C1}">
      <dsp:nvSpPr>
        <dsp:cNvPr id="0" name=""/>
        <dsp:cNvSpPr/>
      </dsp:nvSpPr>
      <dsp:spPr>
        <a:xfrm>
          <a:off x="4684889" y="165085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2021 Conference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Hawkins, S Stein</a:t>
          </a:r>
        </a:p>
      </dsp:txBody>
      <dsp:txXfrm>
        <a:off x="4684889" y="1650857"/>
        <a:ext cx="773999" cy="386999"/>
      </dsp:txXfrm>
    </dsp:sp>
    <dsp:sp modelId="{995F0239-F0E9-4EB1-8889-8B7C45835955}">
      <dsp:nvSpPr>
        <dsp:cNvPr id="0" name=""/>
        <dsp:cNvSpPr/>
      </dsp:nvSpPr>
      <dsp:spPr>
        <a:xfrm>
          <a:off x="4650988" y="2118763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School Outreach &amp; Early Awareness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 Rogers, L Simpson, P Ziegler, A Thompson</a:t>
          </a:r>
        </a:p>
      </dsp:txBody>
      <dsp:txXfrm>
        <a:off x="4650988" y="2118763"/>
        <a:ext cx="773999" cy="386999"/>
      </dsp:txXfrm>
    </dsp:sp>
    <dsp:sp modelId="{36EFE83A-9F9D-423E-B2E7-BEDEBD2E250D}">
      <dsp:nvSpPr>
        <dsp:cNvPr id="0" name=""/>
        <dsp:cNvSpPr/>
      </dsp:nvSpPr>
      <dsp:spPr>
        <a:xfrm>
          <a:off x="4684889" y="2749936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Graduate &amp; Professional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 Rooker</a:t>
          </a:r>
        </a:p>
      </dsp:txBody>
      <dsp:txXfrm>
        <a:off x="4684889" y="2749936"/>
        <a:ext cx="773999" cy="386999"/>
      </dsp:txXfrm>
    </dsp:sp>
    <dsp:sp modelId="{0B1F655D-FD02-4794-9B15-E91A902A5D06}">
      <dsp:nvSpPr>
        <dsp:cNvPr id="0" name=""/>
        <dsp:cNvSpPr/>
      </dsp:nvSpPr>
      <dsp:spPr>
        <a:xfrm>
          <a:off x="4684889" y="3299476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Non-Traditional Concerns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TBD</a:t>
          </a:r>
        </a:p>
      </dsp:txBody>
      <dsp:txXfrm>
        <a:off x="4684889" y="3299476"/>
        <a:ext cx="773999" cy="386999"/>
      </dsp:txXfrm>
    </dsp:sp>
    <dsp:sp modelId="{0E750E1C-37D0-489C-B6E9-E14D279D5413}">
      <dsp:nvSpPr>
        <dsp:cNvPr id="0" name=""/>
        <dsp:cNvSpPr/>
      </dsp:nvSpPr>
      <dsp:spPr>
        <a:xfrm>
          <a:off x="5427928" y="55177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Treasurer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Godreau</a:t>
          </a:r>
        </a:p>
      </dsp:txBody>
      <dsp:txXfrm>
        <a:off x="5427928" y="551778"/>
        <a:ext cx="773999" cy="386999"/>
      </dsp:txXfrm>
    </dsp:sp>
    <dsp:sp modelId="{429AFF6F-249D-46B8-BBE9-7EA8EF6D6867}">
      <dsp:nvSpPr>
        <dsp:cNvPr id="0" name=""/>
        <dsp:cNvSpPr/>
      </dsp:nvSpPr>
      <dsp:spPr>
        <a:xfrm>
          <a:off x="5621428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Finance, Audit, &amp; Budget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 Zasso</a:t>
          </a:r>
        </a:p>
      </dsp:txBody>
      <dsp:txXfrm>
        <a:off x="5621428" y="1101318"/>
        <a:ext cx="773999" cy="386999"/>
      </dsp:txXfrm>
    </dsp:sp>
    <dsp:sp modelId="{DCABA36F-7D34-487B-978F-BF38A521422C}">
      <dsp:nvSpPr>
        <dsp:cNvPr id="0" name=""/>
        <dsp:cNvSpPr/>
      </dsp:nvSpPr>
      <dsp:spPr>
        <a:xfrm>
          <a:off x="5621428" y="165085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Development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 Gilbeaux</a:t>
          </a:r>
        </a:p>
      </dsp:txBody>
      <dsp:txXfrm>
        <a:off x="5621428" y="1650857"/>
        <a:ext cx="773999" cy="386999"/>
      </dsp:txXfrm>
    </dsp:sp>
    <dsp:sp modelId="{EFBC192F-C45A-4F9C-9736-50FB4592F5A5}">
      <dsp:nvSpPr>
        <dsp:cNvPr id="0" name=""/>
        <dsp:cNvSpPr/>
      </dsp:nvSpPr>
      <dsp:spPr>
        <a:xfrm>
          <a:off x="5621428" y="2200397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George Chin Scholarship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C Krudis, J Hilbrink</a:t>
          </a:r>
        </a:p>
      </dsp:txBody>
      <dsp:txXfrm>
        <a:off x="5621428" y="2200397"/>
        <a:ext cx="773999" cy="386999"/>
      </dsp:txXfrm>
    </dsp:sp>
    <dsp:sp modelId="{9C8E4767-CD65-4AEE-8766-D368F2DA8B4B}">
      <dsp:nvSpPr>
        <dsp:cNvPr id="0" name=""/>
        <dsp:cNvSpPr/>
      </dsp:nvSpPr>
      <dsp:spPr>
        <a:xfrm>
          <a:off x="5613309" y="2731151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Investment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H Leslie, S Godreau</a:t>
          </a:r>
        </a:p>
      </dsp:txBody>
      <dsp:txXfrm>
        <a:off x="5613309" y="2731151"/>
        <a:ext cx="773999" cy="386999"/>
      </dsp:txXfrm>
    </dsp:sp>
    <dsp:sp modelId="{66828D9D-80CD-4EDB-A9CB-6DA4CF05CEE0}">
      <dsp:nvSpPr>
        <dsp:cNvPr id="0" name=""/>
        <dsp:cNvSpPr/>
      </dsp:nvSpPr>
      <dsp:spPr>
        <a:xfrm>
          <a:off x="6364467" y="55177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Treasurer Elect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S Clary</a:t>
          </a:r>
          <a:endParaRPr kumimoji="0" lang="en-US" altLang="en-US" sz="5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dsp:txBody>
      <dsp:txXfrm>
        <a:off x="6364467" y="551778"/>
        <a:ext cx="773999" cy="386999"/>
      </dsp:txXfrm>
    </dsp:sp>
    <dsp:sp modelId="{6D574C58-9B58-4993-9C5B-74B896C9AB17}">
      <dsp:nvSpPr>
        <dsp:cNvPr id="0" name=""/>
        <dsp:cNvSpPr/>
      </dsp:nvSpPr>
      <dsp:spPr>
        <a:xfrm>
          <a:off x="6557967" y="1101318"/>
          <a:ext cx="773999" cy="386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Regional Treasurers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T Adamczyk, N Bell-Owens, C Roach, A </a:t>
          </a:r>
          <a:r>
            <a:rPr kumimoji="0" lang="en-US" altLang="en-US" sz="5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Wedler</a:t>
          </a:r>
          <a:r>
            <a:rPr kumimoji="0" lang="en-US" altLang="en-US" sz="5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rPr>
            <a:t>, P Brown, L Villaquiran, J Murphy, N Adner</a:t>
          </a:r>
        </a:p>
      </dsp:txBody>
      <dsp:txXfrm>
        <a:off x="6557967" y="1101318"/>
        <a:ext cx="773999" cy="386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312E753-E877-4C71-B2FF-D7AEDD4DB7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862F5CF-76A7-4A44-9562-2FD5443F4B8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EF7CA12F-D7A9-49DF-A4A4-77266E14B9F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C1EA5B7-F45E-458B-AA8C-4886F22C79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0075"/>
            <a:ext cx="5556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9227F16-68BF-4711-9F04-620F317E35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3E8A16B-9ACD-4EF1-B0D6-8D879E8B94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BD7801A1-B4FC-4A81-B706-965C253A6DF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0F85C4-B4A0-428D-974F-0EABCC9A26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AB77A5-51AE-4274-831E-231D78ACDF8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79BA3727-56DF-4EC6-AE01-1F8BEF31FD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76F5F20-D11E-4FAD-A996-CBF1B27DE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2EC24-1CD2-4908-ACBE-0A078AD1C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CAD9B2-1EAA-4417-B6C8-20D0208BA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B95D7-4F17-4918-AC39-DE508B550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26991-B400-4630-B9A0-FE26E208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93040-8CD8-40C2-91F1-9F82374C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5A1A0-CD28-4D0C-94DA-077001952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88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8B634-1C48-46F0-9256-2B4B58E86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67C6E7-CCD3-4942-A2EA-25424C331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268CF-1EB5-4BA4-820E-0B9566F84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ACFB4-31E0-4CD0-8A83-9A54D8A2B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6186A-3F94-4339-B439-F73EA5EF3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2B1D3-7396-4340-A9E8-DC90DD29A7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32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5AF25A-216A-480D-81C4-7443C280F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67C2F-5AD2-4F8C-92A6-8E68A4BBA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E38E-D737-4691-ACB5-A3B389CD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52E84-37C2-4798-A22A-251AE627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FA91A-3D68-4390-8E0C-5F7905C4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6447B-E967-4D45-9471-6C1D964FA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32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91D60-78D7-4F44-AA96-C41B4EA25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0D73F-E0E8-4141-A587-46ABE279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B244F-47C7-439B-8C6A-F9CE8B91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FA362-D169-4A2C-BB81-CB08B0E8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58701-EDBE-4508-B006-B0F77914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11CC1-ECA8-4725-9A75-0BCDD2DF9C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60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B28AD-4D4E-436B-BCDD-8F06A667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36A52-7669-418D-A709-373AA25FE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C5A78-EDA4-4FFA-A06A-A1EA067B2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03924-E8ED-4474-929E-5F9D6F5D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23FBD-B346-4DF0-B7D8-3988E3B6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7E063-8F5E-48F1-878B-A13C745C59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72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930F-A86D-49E3-AF0B-82C90F41D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4130A-5D0A-42C5-8677-3F073BAE8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D2FC41-D689-4B1B-8717-9B5A38668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47F71-AD78-4268-94F4-732EC6674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07B89-F6FC-4EF6-9C27-8B234278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B44A7-CCEC-4BA0-B775-EBCEA493C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EA2E5-AC33-439B-956F-C4DD8AB07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5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5CE4-345A-4EF6-B7C9-7A9AEFED1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16D03-4340-495E-BF19-95BBB2433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1C7C23-CC60-4933-BB79-C5E0985FC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76DE02-90F7-41DB-A7EB-3EC89F166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B45D1A-F3EC-4BA1-81E8-1FF21F02B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4F8A94-14D1-488E-BD43-69940ECEF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FDF5E4-5F7F-4A65-B2DF-F619C5025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0FF4CB-F6AC-432F-BE36-B1FE4295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96E10-9C00-45B8-98E8-C8DE23F6EA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8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88FBD-A5BB-4667-A7C3-F096AE981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64B52F-456F-4B4A-BDD7-94E375FDC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4A996-7AEA-44E4-8499-6CB305E5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5B201-4FE0-412D-A119-5CB0995A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FD6EC-FF2B-42AA-BDC1-7462589E34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83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FDEE3F-7DD1-4D4C-8091-51B7B1387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8FC180-64E5-49A3-ADCB-DEC6D1C33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76F37-BD76-4B84-92F9-D74599DC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D54AB-1042-4DC2-A374-BF79564406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18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0AE47-54F2-45AD-B7EE-4DFED41D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9E272-DF92-4ADD-A4B1-0FF015E4B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CEFDB-57C6-45E3-A7BB-11626A7D1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55F7F-A5AA-4678-A15C-0A7F9D809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52516-7CC8-42CA-A752-C5FFE03F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2C5E5-68FE-40F9-A8E8-CFD99C9D7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6BEB8-6ABC-4638-A3E0-28EB06C621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10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9569-2ACC-458C-A11A-6D163951E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651EB2-759A-4CED-BA14-4D918367B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D44A0-4E2F-4143-9DDC-86178A91A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37878A-D10E-4A5A-AF4C-ED20E4FB4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DBBF3-5247-431F-9BA3-3B3F4793A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002E6-975A-46E4-98E6-5CB5787F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C85A1-5B12-478E-BC9A-634B126B8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62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168BD04-E90F-434E-929B-2F6AED458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6446611-22F4-488C-8926-019549F2E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0D953F-7357-44EE-8C86-6B18B5DC59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B1C3EA2-427D-44DA-97D1-65FE189AC9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AD0DEF-D59C-4462-B877-3094DB78D7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6FDA0920-A1DE-4CB0-AB33-5D0AC612ED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9110FBD-14EA-4563-AAF4-2618784163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8520684"/>
              </p:ext>
            </p:extLst>
          </p:nvPr>
        </p:nvGraphicFramePr>
        <p:xfrm>
          <a:off x="533400" y="1584959"/>
          <a:ext cx="8077200" cy="3688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46" name="Rectangle 74">
            <a:extLst>
              <a:ext uri="{FF2B5EF4-FFF2-40B4-BE49-F238E27FC236}">
                <a16:creationId xmlns:a16="http://schemas.microsoft.com/office/drawing/2014/main" id="{3FBDE84C-4ABF-4FC1-AA81-BC8A9F090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6248400"/>
            <a:ext cx="990600" cy="228600"/>
          </a:xfrm>
          <a:prstGeom prst="rect">
            <a:avLst/>
          </a:prstGeom>
          <a:noFill/>
          <a:ln w="6350">
            <a:solidFill>
              <a:srgbClr val="C0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91440" bIns="91440"/>
          <a:lstStyle>
            <a:lvl1pP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" dirty="0"/>
              <a:t>As of 02/20/2020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00" dirty="0"/>
          </a:p>
        </p:txBody>
      </p:sp>
      <p:sp>
        <p:nvSpPr>
          <p:cNvPr id="3147" name="Rectangle 75">
            <a:extLst>
              <a:ext uri="{FF2B5EF4-FFF2-40B4-BE49-F238E27FC236}">
                <a16:creationId xmlns:a16="http://schemas.microsoft.com/office/drawing/2014/main" id="{D919B13A-E356-4391-89A0-135CC815A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 altLang="en-US" dirty="0"/>
              <a:t>NYSFAAA 2019-20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p1082[1]">
  <a:themeElements>
    <a:clrScheme name="tp1082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p1082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tp1082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TF06088976</Template>
  <TotalTime>70</TotalTime>
  <Words>207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tp1082[1]</vt:lpstr>
      <vt:lpstr>NYSFAAA 2019-20</vt:lpstr>
    </vt:vector>
  </TitlesOfParts>
  <Manager/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Chart Title</dc:title>
  <dc:subject/>
  <dc:creator>Nuwer, Lea A</dc:creator>
  <cp:keywords/>
  <dc:description/>
  <cp:lastModifiedBy>Nuwer, Lea A</cp:lastModifiedBy>
  <cp:revision>20</cp:revision>
  <dcterms:created xsi:type="dcterms:W3CDTF">2019-07-29T19:21:24Z</dcterms:created>
  <dcterms:modified xsi:type="dcterms:W3CDTF">2020-02-20T20:48:59Z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</Properties>
</file>