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5"/>
  </p:sldMasterIdLst>
  <p:notesMasterIdLst>
    <p:notesMasterId r:id="rId12"/>
  </p:notesMasterIdLst>
  <p:handoutMasterIdLst>
    <p:handoutMasterId r:id="rId13"/>
  </p:handoutMasterIdLst>
  <p:sldIdLst>
    <p:sldId id="605" r:id="rId6"/>
    <p:sldId id="772" r:id="rId7"/>
    <p:sldId id="810" r:id="rId8"/>
    <p:sldId id="787" r:id="rId9"/>
    <p:sldId id="788" r:id="rId10"/>
    <p:sldId id="811" r:id="rId11"/>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dith Witherspoon" initials="JW" lastIdx="2" clrIdx="0"/>
  <p:cmAuthor id="1" name="Shannon Sheaff" initials="SS" lastIdx="4" clrIdx="1">
    <p:extLst>
      <p:ext uri="{19B8F6BF-5375-455C-9EA6-DF929625EA0E}">
        <p15:presenceInfo xmlns:p15="http://schemas.microsoft.com/office/powerpoint/2012/main" userId="S-1-5-21-126051702-1034962659-2130403006-36333" providerId="AD"/>
      </p:ext>
    </p:extLst>
  </p:cmAuthor>
  <p:cmAuthor id="2" name="Paige Hendricks" initials="PH" lastIdx="26" clrIdx="2">
    <p:extLst>
      <p:ext uri="{19B8F6BF-5375-455C-9EA6-DF929625EA0E}">
        <p15:presenceInfo xmlns:p15="http://schemas.microsoft.com/office/powerpoint/2012/main" userId="S::phendricks@edfinancial.com::cc3f7f5e-1ed7-418a-a790-e89f14e71630" providerId="AD"/>
      </p:ext>
    </p:extLst>
  </p:cmAuthor>
  <p:cmAuthor id="3" name="Shannon Webb" initials="SW" lastIdx="1" clrIdx="3">
    <p:extLst>
      <p:ext uri="{19B8F6BF-5375-455C-9EA6-DF929625EA0E}">
        <p15:presenceInfo xmlns:p15="http://schemas.microsoft.com/office/powerpoint/2012/main" userId="S::swebb@edfinancial.com::b2a1b6e2-9a43-4504-8006-653ff3a504b2" providerId="AD"/>
      </p:ext>
    </p:extLst>
  </p:cmAuthor>
  <p:cmAuthor id="4" name="Christy Jenkins" initials="CLJ" lastIdx="1" clrIdx="4">
    <p:extLst>
      <p:ext uri="{19B8F6BF-5375-455C-9EA6-DF929625EA0E}">
        <p15:presenceInfo xmlns:p15="http://schemas.microsoft.com/office/powerpoint/2012/main" userId="Christy Jenkin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2136"/>
    <a:srgbClr val="233461"/>
    <a:srgbClr val="678FCA"/>
    <a:srgbClr val="D7EAF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4" autoAdjust="0"/>
    <p:restoredTop sz="94660"/>
  </p:normalViewPr>
  <p:slideViewPr>
    <p:cSldViewPr snapToGrid="0">
      <p:cViewPr varScale="1">
        <p:scale>
          <a:sx n="111" d="100"/>
          <a:sy n="111" d="100"/>
        </p:scale>
        <p:origin x="1014" y="108"/>
      </p:cViewPr>
      <p:guideLst>
        <p:guide orient="horz" pos="2160"/>
        <p:guide pos="2880"/>
      </p:guideLst>
    </p:cSldViewPr>
  </p:slideViewPr>
  <p:notesTextViewPr>
    <p:cViewPr>
      <p:scale>
        <a:sx n="1" d="1"/>
        <a:sy n="1" d="1"/>
      </p:scale>
      <p:origin x="0" y="0"/>
    </p:cViewPr>
  </p:notesTextViewPr>
  <p:sorterViewPr>
    <p:cViewPr>
      <p:scale>
        <a:sx n="90" d="100"/>
        <a:sy n="90" d="100"/>
      </p:scale>
      <p:origin x="0" y="-144"/>
    </p:cViewPr>
  </p:sorterViewPr>
  <p:notesViewPr>
    <p:cSldViewPr snapToGrid="0">
      <p:cViewPr varScale="1">
        <p:scale>
          <a:sx n="66" d="100"/>
          <a:sy n="66" d="100"/>
        </p:scale>
        <p:origin x="0" y="0"/>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8F8645-2C12-4883-A6F2-E54F2E7CE76A}"/>
              </a:ext>
            </a:extLst>
          </p:cNvPr>
          <p:cNvSpPr>
            <a:spLocks noGrp="1"/>
          </p:cNvSpPr>
          <p:nvPr>
            <p:ph type="hdr" sz="quarter"/>
          </p:nvPr>
        </p:nvSpPr>
        <p:spPr>
          <a:xfrm>
            <a:off x="0" y="0"/>
            <a:ext cx="3078383" cy="471348"/>
          </a:xfrm>
          <a:prstGeom prst="rect">
            <a:avLst/>
          </a:prstGeom>
        </p:spPr>
        <p:txBody>
          <a:bodyPr vert="horz" lIns="92464" tIns="46232" rIns="92464" bIns="46232" rtlCol="0"/>
          <a:lstStyle>
            <a:lvl1pPr algn="l">
              <a:defRPr sz="1200"/>
            </a:lvl1pPr>
          </a:lstStyle>
          <a:p>
            <a:endParaRPr lang="en-US" dirty="0"/>
          </a:p>
        </p:txBody>
      </p:sp>
      <p:sp>
        <p:nvSpPr>
          <p:cNvPr id="3" name="Date Placeholder 2">
            <a:extLst>
              <a:ext uri="{FF2B5EF4-FFF2-40B4-BE49-F238E27FC236}">
                <a16:creationId xmlns:a16="http://schemas.microsoft.com/office/drawing/2014/main" id="{99C03A07-BB6B-4587-A3DE-6A4771B270B3}"/>
              </a:ext>
            </a:extLst>
          </p:cNvPr>
          <p:cNvSpPr>
            <a:spLocks noGrp="1"/>
          </p:cNvSpPr>
          <p:nvPr>
            <p:ph type="dt" sz="quarter" idx="1"/>
          </p:nvPr>
        </p:nvSpPr>
        <p:spPr>
          <a:xfrm>
            <a:off x="4022485" y="0"/>
            <a:ext cx="3078383" cy="471348"/>
          </a:xfrm>
          <a:prstGeom prst="rect">
            <a:avLst/>
          </a:prstGeom>
        </p:spPr>
        <p:txBody>
          <a:bodyPr vert="horz" lIns="92464" tIns="46232" rIns="92464" bIns="46232" rtlCol="0"/>
          <a:lstStyle>
            <a:lvl1pPr algn="r">
              <a:defRPr sz="1200"/>
            </a:lvl1pPr>
          </a:lstStyle>
          <a:p>
            <a:fld id="{07A057AA-F5F7-4C4B-A1CA-5E3EE43BFA43}" type="datetimeFigureOut">
              <a:rPr lang="en-US" smtClean="0"/>
              <a:t>11/4/2021</a:t>
            </a:fld>
            <a:endParaRPr lang="en-US" dirty="0"/>
          </a:p>
        </p:txBody>
      </p:sp>
      <p:sp>
        <p:nvSpPr>
          <p:cNvPr id="4" name="Footer Placeholder 3">
            <a:extLst>
              <a:ext uri="{FF2B5EF4-FFF2-40B4-BE49-F238E27FC236}">
                <a16:creationId xmlns:a16="http://schemas.microsoft.com/office/drawing/2014/main" id="{AC1D94BB-A773-4DB7-A1C1-E5AC9F4A045E}"/>
              </a:ext>
            </a:extLst>
          </p:cNvPr>
          <p:cNvSpPr>
            <a:spLocks noGrp="1"/>
          </p:cNvSpPr>
          <p:nvPr>
            <p:ph type="ftr" sz="quarter" idx="2"/>
          </p:nvPr>
        </p:nvSpPr>
        <p:spPr>
          <a:xfrm>
            <a:off x="0" y="8917128"/>
            <a:ext cx="3078383" cy="471348"/>
          </a:xfrm>
          <a:prstGeom prst="rect">
            <a:avLst/>
          </a:prstGeom>
        </p:spPr>
        <p:txBody>
          <a:bodyPr vert="horz" lIns="92464" tIns="46232" rIns="92464" bIns="46232"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1AEFEB3-4FC0-4911-8366-345B2E80897B}"/>
              </a:ext>
            </a:extLst>
          </p:cNvPr>
          <p:cNvSpPr>
            <a:spLocks noGrp="1"/>
          </p:cNvSpPr>
          <p:nvPr>
            <p:ph type="sldNum" sz="quarter" idx="3"/>
          </p:nvPr>
        </p:nvSpPr>
        <p:spPr>
          <a:xfrm>
            <a:off x="4022485" y="8917128"/>
            <a:ext cx="3078383" cy="471348"/>
          </a:xfrm>
          <a:prstGeom prst="rect">
            <a:avLst/>
          </a:prstGeom>
        </p:spPr>
        <p:txBody>
          <a:bodyPr vert="horz" lIns="92464" tIns="46232" rIns="92464" bIns="46232" rtlCol="0" anchor="b"/>
          <a:lstStyle>
            <a:lvl1pPr algn="r">
              <a:defRPr sz="1200"/>
            </a:lvl1pPr>
          </a:lstStyle>
          <a:p>
            <a:fld id="{BD23B022-4B92-4CD7-B031-435FC1E2899E}" type="slidenum">
              <a:rPr lang="en-US" smtClean="0"/>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083966-93FC-4D9E-A2DF-9ADAEEF4B936}"/>
              </a:ext>
            </a:extLst>
          </p:cNvPr>
          <p:cNvSpPr>
            <a:spLocks noGrp="1"/>
          </p:cNvSpPr>
          <p:nvPr>
            <p:ph type="hdr" sz="quarter"/>
          </p:nvPr>
        </p:nvSpPr>
        <p:spPr>
          <a:xfrm>
            <a:off x="0" y="0"/>
            <a:ext cx="3078383" cy="471348"/>
          </a:xfrm>
          <a:prstGeom prst="rect">
            <a:avLst/>
          </a:prstGeom>
        </p:spPr>
        <p:txBody>
          <a:bodyPr vert="horz" lIns="92464" tIns="46232" rIns="92464" bIns="46232" rtlCol="0"/>
          <a:lstStyle>
            <a:lvl1pPr algn="l">
              <a:defRPr sz="1200"/>
            </a:lvl1pPr>
          </a:lstStyle>
          <a:p>
            <a:endParaRPr lang="en-US" dirty="0"/>
          </a:p>
        </p:txBody>
      </p:sp>
      <p:sp>
        <p:nvSpPr>
          <p:cNvPr id="3" name="Date Placeholder 2">
            <a:extLst>
              <a:ext uri="{FF2B5EF4-FFF2-40B4-BE49-F238E27FC236}">
                <a16:creationId xmlns:a16="http://schemas.microsoft.com/office/drawing/2014/main" id="{52A24CC7-BB3B-49E4-9391-715F7B1582E3}"/>
              </a:ext>
            </a:extLst>
          </p:cNvPr>
          <p:cNvSpPr>
            <a:spLocks noGrp="1"/>
          </p:cNvSpPr>
          <p:nvPr>
            <p:ph type="dt" idx="1"/>
          </p:nvPr>
        </p:nvSpPr>
        <p:spPr>
          <a:xfrm>
            <a:off x="4022485" y="0"/>
            <a:ext cx="3078383" cy="471348"/>
          </a:xfrm>
          <a:prstGeom prst="rect">
            <a:avLst/>
          </a:prstGeom>
        </p:spPr>
        <p:txBody>
          <a:bodyPr vert="horz" lIns="92464" tIns="46232" rIns="92464" bIns="46232" rtlCol="0"/>
          <a:lstStyle>
            <a:lvl1pPr algn="r">
              <a:defRPr sz="1200"/>
            </a:lvl1pPr>
          </a:lstStyle>
          <a:p>
            <a:fld id="{0622A55F-7308-4383-AB7E-45BF59C55811}" type="datetimeFigureOut">
              <a:rPr lang="en-US" smtClean="0"/>
              <a:t>11/4/2021</a:t>
            </a:fld>
            <a:endParaRPr lang="en-US" dirty="0"/>
          </a:p>
        </p:txBody>
      </p:sp>
      <p:sp>
        <p:nvSpPr>
          <p:cNvPr id="4" name="Slide Image Placeholder 3">
            <a:extLst>
              <a:ext uri="{FF2B5EF4-FFF2-40B4-BE49-F238E27FC236}">
                <a16:creationId xmlns:a16="http://schemas.microsoft.com/office/drawing/2014/main" id="{001971B5-CA84-4725-9D3D-E5C71BD7931D}"/>
              </a:ext>
            </a:extLst>
          </p:cNvPr>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2464" tIns="46232" rIns="92464" bIns="46232" rtlCol="0" anchor="ctr"/>
          <a:lstStyle/>
          <a:p>
            <a:endParaRPr lang="en-US" dirty="0"/>
          </a:p>
        </p:txBody>
      </p:sp>
      <p:sp>
        <p:nvSpPr>
          <p:cNvPr id="5" name="Notes Placeholder 4">
            <a:extLst>
              <a:ext uri="{FF2B5EF4-FFF2-40B4-BE49-F238E27FC236}">
                <a16:creationId xmlns:a16="http://schemas.microsoft.com/office/drawing/2014/main" id="{0A3EBB1B-C346-42A9-ACFA-4FA665056C60}"/>
              </a:ext>
            </a:extLst>
          </p:cNvPr>
          <p:cNvSpPr>
            <a:spLocks noGrp="1"/>
          </p:cNvSpPr>
          <p:nvPr>
            <p:ph type="body" sz="quarter" idx="3"/>
          </p:nvPr>
        </p:nvSpPr>
        <p:spPr>
          <a:xfrm>
            <a:off x="710891" y="4517883"/>
            <a:ext cx="5680693" cy="3697033"/>
          </a:xfrm>
          <a:prstGeom prst="rect">
            <a:avLst/>
          </a:prstGeom>
        </p:spPr>
        <p:txBody>
          <a:bodyPr vert="horz" lIns="92464" tIns="46232" rIns="92464" bIns="462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2661DA1A-BCC0-48C0-8CC7-9267F6AEAC48}"/>
              </a:ext>
            </a:extLst>
          </p:cNvPr>
          <p:cNvSpPr>
            <a:spLocks noGrp="1"/>
          </p:cNvSpPr>
          <p:nvPr>
            <p:ph type="ftr" sz="quarter" idx="4"/>
          </p:nvPr>
        </p:nvSpPr>
        <p:spPr>
          <a:xfrm>
            <a:off x="0" y="8917128"/>
            <a:ext cx="3078383" cy="471348"/>
          </a:xfrm>
          <a:prstGeom prst="rect">
            <a:avLst/>
          </a:prstGeom>
        </p:spPr>
        <p:txBody>
          <a:bodyPr vert="horz" lIns="92464" tIns="46232" rIns="92464" bIns="46232" rtlCol="0" anchor="b"/>
          <a:lstStyle>
            <a:lvl1pPr algn="l">
              <a:defRPr sz="1200"/>
            </a:lvl1pPr>
          </a:lstStyle>
          <a:p>
            <a:endParaRPr lang="en-US" dirty="0"/>
          </a:p>
        </p:txBody>
      </p:sp>
      <p:sp>
        <p:nvSpPr>
          <p:cNvPr id="7" name="Slide Number Placeholder 6">
            <a:extLst>
              <a:ext uri="{FF2B5EF4-FFF2-40B4-BE49-F238E27FC236}">
                <a16:creationId xmlns:a16="http://schemas.microsoft.com/office/drawing/2014/main" id="{854F2680-2FA0-4975-AB9E-E984936A1E8B}"/>
              </a:ext>
            </a:extLst>
          </p:cNvPr>
          <p:cNvSpPr>
            <a:spLocks noGrp="1"/>
          </p:cNvSpPr>
          <p:nvPr>
            <p:ph type="sldNum" sz="quarter" idx="5"/>
          </p:nvPr>
        </p:nvSpPr>
        <p:spPr>
          <a:xfrm>
            <a:off x="4022485" y="8917128"/>
            <a:ext cx="3078383" cy="471348"/>
          </a:xfrm>
          <a:prstGeom prst="rect">
            <a:avLst/>
          </a:prstGeom>
        </p:spPr>
        <p:txBody>
          <a:bodyPr vert="horz" lIns="92464" tIns="46232" rIns="92464" bIns="46232" rtlCol="0" anchor="b"/>
          <a:lstStyle>
            <a:lvl1pPr algn="r">
              <a:defRPr sz="1200"/>
            </a:lvl1pPr>
          </a:lstStyle>
          <a:p>
            <a:fld id="{4D11EA77-A03C-4D76-A85D-4989A498C310}"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78D4D2-C768-44FC-945E-085C7CA499BA}"/>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888334" y="5887695"/>
            <a:ext cx="3074797" cy="833645"/>
          </a:xfrm>
          <a:prstGeom prst="rect">
            <a:avLst/>
          </a:prstGeom>
        </p:spPr>
      </p:pic>
      <p:sp>
        <p:nvSpPr>
          <p:cNvPr id="9" name="Rectangle 8">
            <a:extLst>
              <a:ext uri="{FF2B5EF4-FFF2-40B4-BE49-F238E27FC236}">
                <a16:creationId xmlns:a16="http://schemas.microsoft.com/office/drawing/2014/main" id="{6396AA91-8796-4FDF-ABE2-DC5C55CB228F}"/>
              </a:ext>
            </a:extLst>
          </p:cNvPr>
          <p:cNvSpPr/>
          <p:nvPr userDrawn="1"/>
        </p:nvSpPr>
        <p:spPr>
          <a:xfrm flipV="1">
            <a:off x="0" y="0"/>
            <a:ext cx="9153776" cy="6858000"/>
          </a:xfrm>
          <a:prstGeom prst="rect">
            <a:avLst/>
          </a:prstGeom>
          <a:gradFill flip="none" rotWithShape="1">
            <a:gsLst>
              <a:gs pos="44000">
                <a:srgbClr val="EBF4FC"/>
              </a:gs>
              <a:gs pos="68000">
                <a:srgbClr val="D7EAF9"/>
              </a:gs>
              <a:gs pos="19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A close up of a sign&#10;&#10;Description automatically generated">
            <a:extLst>
              <a:ext uri="{FF2B5EF4-FFF2-40B4-BE49-F238E27FC236}">
                <a16:creationId xmlns:a16="http://schemas.microsoft.com/office/drawing/2014/main" id="{ACA93E03-04BE-4D15-9837-7A6F18BAC5A7}"/>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142"/>
          <a:stretch/>
        </p:blipFill>
        <p:spPr>
          <a:xfrm>
            <a:off x="205992" y="6264141"/>
            <a:ext cx="2743200" cy="457199"/>
          </a:xfrm>
          <a:prstGeom prst="rect">
            <a:avLst/>
          </a:prstGeom>
        </p:spPr>
      </p:pic>
      <p:pic>
        <p:nvPicPr>
          <p:cNvPr id="12" name="Picture 11">
            <a:extLst>
              <a:ext uri="{FF2B5EF4-FFF2-40B4-BE49-F238E27FC236}">
                <a16:creationId xmlns:a16="http://schemas.microsoft.com/office/drawing/2014/main" id="{213D873B-5EDF-4371-ABFB-7E3D8C4C97B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888334" y="5887695"/>
            <a:ext cx="3074797" cy="833645"/>
          </a:xfrm>
          <a:prstGeom prst="rect">
            <a:avLst/>
          </a:prstGeom>
        </p:spPr>
      </p:pic>
      <p:sp>
        <p:nvSpPr>
          <p:cNvPr id="14" name="TextBox 13">
            <a:extLst>
              <a:ext uri="{FF2B5EF4-FFF2-40B4-BE49-F238E27FC236}">
                <a16:creationId xmlns:a16="http://schemas.microsoft.com/office/drawing/2014/main" id="{62271B52-873C-4A2D-8AFE-2545896F1EF9}"/>
              </a:ext>
            </a:extLst>
          </p:cNvPr>
          <p:cNvSpPr txBox="1"/>
          <p:nvPr userDrawn="1"/>
        </p:nvSpPr>
        <p:spPr>
          <a:xfrm>
            <a:off x="0" y="2664918"/>
            <a:ext cx="9163824" cy="769441"/>
          </a:xfrm>
          <a:prstGeom prst="rect">
            <a:avLst/>
          </a:prstGeom>
          <a:noFill/>
        </p:spPr>
        <p:txBody>
          <a:bodyPr wrap="square" rtlCol="0">
            <a:spAutoFit/>
          </a:bodyPr>
          <a:lstStyle/>
          <a:p>
            <a:pPr algn="ctr"/>
            <a:r>
              <a:rPr lang="en-US" sz="4400" b="1" dirty="0">
                <a:solidFill>
                  <a:srgbClr val="233461"/>
                </a:solidFill>
                <a:latin typeface="+mj-lt"/>
              </a:rPr>
              <a:t>Default Prevention Solutions</a:t>
            </a:r>
          </a:p>
        </p:txBody>
      </p:sp>
      <p:sp>
        <p:nvSpPr>
          <p:cNvPr id="15" name="Rectangle 14">
            <a:extLst>
              <a:ext uri="{FF2B5EF4-FFF2-40B4-BE49-F238E27FC236}">
                <a16:creationId xmlns:a16="http://schemas.microsoft.com/office/drawing/2014/main" id="{DC2F58E8-3B47-4C12-9743-934E38DF3046}"/>
              </a:ext>
            </a:extLst>
          </p:cNvPr>
          <p:cNvSpPr/>
          <p:nvPr userDrawn="1"/>
        </p:nvSpPr>
        <p:spPr>
          <a:xfrm>
            <a:off x="1042" y="5538182"/>
            <a:ext cx="9153775" cy="145886"/>
          </a:xfrm>
          <a:prstGeom prst="rect">
            <a:avLst/>
          </a:prstGeom>
          <a:solidFill>
            <a:srgbClr val="9D2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4860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CC49410-C8A9-4856-AEF7-D004857F95E5}"/>
              </a:ext>
            </a:extLst>
          </p:cNvPr>
          <p:cNvSpPr/>
          <p:nvPr userDrawn="1"/>
        </p:nvSpPr>
        <p:spPr>
          <a:xfrm flipV="1">
            <a:off x="1041" y="-5944"/>
            <a:ext cx="9153776" cy="6858000"/>
          </a:xfrm>
          <a:prstGeom prst="rect">
            <a:avLst/>
          </a:prstGeom>
          <a:gradFill flip="none" rotWithShape="1">
            <a:gsLst>
              <a:gs pos="44000">
                <a:srgbClr val="EBF4FC"/>
              </a:gs>
              <a:gs pos="68000">
                <a:srgbClr val="D7EAF9"/>
              </a:gs>
              <a:gs pos="19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A close up of a sign&#10;&#10;Description automatically generated">
            <a:extLst>
              <a:ext uri="{FF2B5EF4-FFF2-40B4-BE49-F238E27FC236}">
                <a16:creationId xmlns:a16="http://schemas.microsoft.com/office/drawing/2014/main" id="{A540783A-4902-4AE0-BB5E-8D05992A7C6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b="24142"/>
          <a:stretch/>
        </p:blipFill>
        <p:spPr>
          <a:xfrm>
            <a:off x="159399" y="6249103"/>
            <a:ext cx="2743200" cy="457199"/>
          </a:xfrm>
          <a:prstGeom prst="rect">
            <a:avLst/>
          </a:prstGeom>
        </p:spPr>
      </p:pic>
      <p:pic>
        <p:nvPicPr>
          <p:cNvPr id="11" name="Picture 10">
            <a:extLst>
              <a:ext uri="{FF2B5EF4-FFF2-40B4-BE49-F238E27FC236}">
                <a16:creationId xmlns:a16="http://schemas.microsoft.com/office/drawing/2014/main" id="{9C7AE0DB-8D30-4DBF-9603-7157AFA9399D}"/>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rot="5400000">
            <a:off x="1169436" y="-1163492"/>
            <a:ext cx="920918" cy="3259790"/>
          </a:xfrm>
          <a:prstGeom prst="rect">
            <a:avLst/>
          </a:prstGeom>
        </p:spPr>
      </p:pic>
      <p:sp>
        <p:nvSpPr>
          <p:cNvPr id="12" name="Rectangle 11">
            <a:extLst>
              <a:ext uri="{FF2B5EF4-FFF2-40B4-BE49-F238E27FC236}">
                <a16:creationId xmlns:a16="http://schemas.microsoft.com/office/drawing/2014/main" id="{297C0934-9056-4F30-BEE6-FD58D1B9DC08}"/>
              </a:ext>
            </a:extLst>
          </p:cNvPr>
          <p:cNvSpPr/>
          <p:nvPr userDrawn="1"/>
        </p:nvSpPr>
        <p:spPr>
          <a:xfrm>
            <a:off x="1042" y="5538182"/>
            <a:ext cx="9153775" cy="145886"/>
          </a:xfrm>
          <a:prstGeom prst="rect">
            <a:avLst/>
          </a:prstGeom>
          <a:solidFill>
            <a:srgbClr val="9D2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userDrawn="1">
            <p:ph idx="1"/>
          </p:nvPr>
        </p:nvSpPr>
        <p:spPr>
          <a:xfrm>
            <a:off x="793103" y="1409134"/>
            <a:ext cx="7893698" cy="4297363"/>
          </a:xfrm>
        </p:spPr>
        <p:txBody>
          <a:bodyPr/>
          <a:lstStyle>
            <a:lvl1pPr>
              <a:spcBef>
                <a:spcPts val="400"/>
              </a:spcBef>
              <a:spcAft>
                <a:spcPts val="400"/>
              </a:spcAft>
              <a:defRPr sz="2200">
                <a:solidFill>
                  <a:srgbClr val="233461"/>
                </a:solidFill>
                <a:latin typeface="Calibri" pitchFamily="34" charset="0"/>
                <a:ea typeface="Tahoma" pitchFamily="34" charset="0"/>
                <a:cs typeface="Calibri" pitchFamily="34" charset="0"/>
              </a:defRPr>
            </a:lvl1pPr>
            <a:lvl2pPr>
              <a:spcBef>
                <a:spcPts val="400"/>
              </a:spcBef>
              <a:spcAft>
                <a:spcPts val="400"/>
              </a:spcAft>
              <a:defRPr sz="2000">
                <a:solidFill>
                  <a:srgbClr val="233461"/>
                </a:solidFill>
                <a:latin typeface="Calibri" pitchFamily="34" charset="0"/>
                <a:ea typeface="Tahoma" pitchFamily="34" charset="0"/>
                <a:cs typeface="Calibri" pitchFamily="34" charset="0"/>
              </a:defRPr>
            </a:lvl2pPr>
            <a:lvl3pPr>
              <a:spcBef>
                <a:spcPts val="400"/>
              </a:spcBef>
              <a:spcAft>
                <a:spcPts val="400"/>
              </a:spcAft>
              <a:defRPr sz="1800">
                <a:solidFill>
                  <a:srgbClr val="233461"/>
                </a:solidFill>
                <a:latin typeface="Calibri" pitchFamily="34" charset="0"/>
                <a:ea typeface="Tahoma" pitchFamily="34" charset="0"/>
                <a:cs typeface="Calibri" pitchFamily="34" charset="0"/>
              </a:defRPr>
            </a:lvl3pPr>
            <a:lvl4pPr>
              <a:spcBef>
                <a:spcPts val="400"/>
              </a:spcBef>
              <a:spcAft>
                <a:spcPts val="400"/>
              </a:spcAft>
              <a:defRPr sz="1600">
                <a:solidFill>
                  <a:srgbClr val="233461"/>
                </a:solidFill>
                <a:latin typeface="Calibri" pitchFamily="34" charset="0"/>
                <a:ea typeface="Tahoma" pitchFamily="34" charset="0"/>
                <a:cs typeface="Calibri" pitchFamily="34" charset="0"/>
              </a:defRPr>
            </a:lvl4pPr>
            <a:lvl5pPr>
              <a:spcBef>
                <a:spcPts val="400"/>
              </a:spcBef>
              <a:spcAft>
                <a:spcPts val="400"/>
              </a:spcAft>
              <a:defRPr sz="1400">
                <a:solidFill>
                  <a:srgbClr val="233461"/>
                </a:solidFill>
                <a:latin typeface="Calibri" pitchFamily="34" charset="0"/>
                <a:ea typeface="Tahoma" pitchFamily="34" charset="0"/>
                <a:cs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Slide Number Placeholder 5"/>
          <p:cNvSpPr>
            <a:spLocks noGrp="1"/>
          </p:cNvSpPr>
          <p:nvPr userDrawn="1">
            <p:ph type="sldNum" sz="quarter" idx="12"/>
          </p:nvPr>
        </p:nvSpPr>
        <p:spPr>
          <a:xfrm>
            <a:off x="8686800" y="6549692"/>
            <a:ext cx="381000" cy="244475"/>
          </a:xfrm>
          <a:prstGeom prst="rect">
            <a:avLst/>
          </a:prstGeom>
        </p:spPr>
        <p:txBody>
          <a:bodyPr/>
          <a:lstStyle>
            <a:lvl1pPr algn="r" fontAlgn="auto">
              <a:spcBef>
                <a:spcPts val="0"/>
              </a:spcBef>
              <a:spcAft>
                <a:spcPts val="0"/>
              </a:spcAft>
              <a:defRPr sz="1000">
                <a:solidFill>
                  <a:schemeClr val="bg1">
                    <a:lumMod val="50000"/>
                  </a:schemeClr>
                </a:solidFill>
                <a:latin typeface="Calibri" panose="020F0502020204030204" pitchFamily="34" charset="0"/>
                <a:cs typeface="Calibri" panose="020F0502020204030204" pitchFamily="34" charset="0"/>
              </a:defRPr>
            </a:lvl1pPr>
          </a:lstStyle>
          <a:p>
            <a:pPr>
              <a:defRPr/>
            </a:pPr>
            <a:fld id="{9FD45F81-5459-43C3-9B5B-9255AC5769CD}" type="slidenum">
              <a:rPr lang="en-US" smtClean="0"/>
              <a:pPr>
                <a:defRPr/>
              </a:pPr>
              <a:t>‹#›</a:t>
            </a:fld>
            <a:endParaRPr lang="en-US" dirty="0"/>
          </a:p>
        </p:txBody>
      </p:sp>
      <p:pic>
        <p:nvPicPr>
          <p:cNvPr id="11" name="Picture 10" descr="A close up of a sign&#10;&#10;Description automatically generated">
            <a:extLst>
              <a:ext uri="{FF2B5EF4-FFF2-40B4-BE49-F238E27FC236}">
                <a16:creationId xmlns:a16="http://schemas.microsoft.com/office/drawing/2014/main" id="{5B390E7F-977E-4420-B24E-6DEC61CD609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b="24142"/>
          <a:stretch/>
        </p:blipFill>
        <p:spPr>
          <a:xfrm>
            <a:off x="7238157" y="6531271"/>
            <a:ext cx="1371600" cy="228600"/>
          </a:xfrm>
          <a:prstGeom prst="rect">
            <a:avLst/>
          </a:prstGeom>
        </p:spPr>
      </p:pic>
      <p:grpSp>
        <p:nvGrpSpPr>
          <p:cNvPr id="14" name="Group 13">
            <a:extLst>
              <a:ext uri="{FF2B5EF4-FFF2-40B4-BE49-F238E27FC236}">
                <a16:creationId xmlns:a16="http://schemas.microsoft.com/office/drawing/2014/main" id="{48B81FF8-4387-4625-B137-740E737AF770}"/>
              </a:ext>
            </a:extLst>
          </p:cNvPr>
          <p:cNvGrpSpPr/>
          <p:nvPr userDrawn="1"/>
        </p:nvGrpSpPr>
        <p:grpSpPr>
          <a:xfrm>
            <a:off x="2" y="-3896"/>
            <a:ext cx="9153776" cy="924810"/>
            <a:chOff x="2" y="-3896"/>
            <a:chExt cx="9153776" cy="924810"/>
          </a:xfrm>
        </p:grpSpPr>
        <p:sp>
          <p:nvSpPr>
            <p:cNvPr id="15" name="Rectangle 14">
              <a:extLst>
                <a:ext uri="{FF2B5EF4-FFF2-40B4-BE49-F238E27FC236}">
                  <a16:creationId xmlns:a16="http://schemas.microsoft.com/office/drawing/2014/main" id="{15FC6E0F-287B-4B18-A825-7069E1127CF7}"/>
                </a:ext>
              </a:extLst>
            </p:cNvPr>
            <p:cNvSpPr/>
            <p:nvPr userDrawn="1"/>
          </p:nvSpPr>
          <p:spPr>
            <a:xfrm flipV="1">
              <a:off x="2" y="-4"/>
              <a:ext cx="9153776" cy="920918"/>
            </a:xfrm>
            <a:prstGeom prst="rect">
              <a:avLst/>
            </a:prstGeom>
            <a:gradFill flip="none" rotWithShape="1">
              <a:gsLst>
                <a:gs pos="79000">
                  <a:srgbClr val="D7EAF9"/>
                </a:gs>
                <a:gs pos="54000">
                  <a:srgbClr val="D7EAF9"/>
                </a:gs>
                <a:gs pos="2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E722525F-A8B4-41C9-9BAC-0CACD40E08F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rot="5400000">
              <a:off x="1190210" y="-1173332"/>
              <a:ext cx="920918" cy="3259790"/>
            </a:xfrm>
            <a:prstGeom prst="rect">
              <a:avLst/>
            </a:prstGeom>
          </p:spPr>
        </p:pic>
      </p:grpSp>
      <p:sp>
        <p:nvSpPr>
          <p:cNvPr id="17" name="Rectangle 16">
            <a:extLst>
              <a:ext uri="{FF2B5EF4-FFF2-40B4-BE49-F238E27FC236}">
                <a16:creationId xmlns:a16="http://schemas.microsoft.com/office/drawing/2014/main" id="{B69AE5F1-5675-401F-8DA8-789609161335}"/>
              </a:ext>
            </a:extLst>
          </p:cNvPr>
          <p:cNvSpPr/>
          <p:nvPr userDrawn="1"/>
        </p:nvSpPr>
        <p:spPr>
          <a:xfrm>
            <a:off x="0" y="1066800"/>
            <a:ext cx="534243" cy="5791200"/>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itle 8">
            <a:extLst>
              <a:ext uri="{FF2B5EF4-FFF2-40B4-BE49-F238E27FC236}">
                <a16:creationId xmlns:a16="http://schemas.microsoft.com/office/drawing/2014/main" id="{FB8A3E69-B3CC-4328-AC5B-1A189983285F}"/>
              </a:ext>
            </a:extLst>
          </p:cNvPr>
          <p:cNvSpPr>
            <a:spLocks noGrp="1"/>
          </p:cNvSpPr>
          <p:nvPr>
            <p:ph type="title"/>
          </p:nvPr>
        </p:nvSpPr>
        <p:spPr>
          <a:xfrm>
            <a:off x="534243" y="0"/>
            <a:ext cx="8609757" cy="1066800"/>
          </a:xfrm>
          <a:prstGeom prst="rect">
            <a:avLst/>
          </a:prstGeom>
        </p:spPr>
        <p:txBody>
          <a:bodyPr anchor="ctr"/>
          <a:lstStyle>
            <a:lvl1pPr algn="l">
              <a:defRPr sz="3000">
                <a:solidFill>
                  <a:srgbClr val="233461"/>
                </a:solidFill>
                <a:effectLst/>
              </a:defRPr>
            </a:lvl1pPr>
          </a:lstStyle>
          <a:p>
            <a:r>
              <a:rPr lang="en-US" dirty="0"/>
              <a:t>Click to edit Master title style</a:t>
            </a:r>
          </a:p>
        </p:txBody>
      </p:sp>
      <p:sp>
        <p:nvSpPr>
          <p:cNvPr id="19" name="Rectangle 18">
            <a:extLst>
              <a:ext uri="{FF2B5EF4-FFF2-40B4-BE49-F238E27FC236}">
                <a16:creationId xmlns:a16="http://schemas.microsoft.com/office/drawing/2014/main" id="{A48B88E5-6B3C-4B0A-8D0C-2EBBFDC373FF}"/>
              </a:ext>
            </a:extLst>
          </p:cNvPr>
          <p:cNvSpPr/>
          <p:nvPr userDrawn="1"/>
        </p:nvSpPr>
        <p:spPr>
          <a:xfrm>
            <a:off x="273" y="920914"/>
            <a:ext cx="9153775" cy="145886"/>
          </a:xfrm>
          <a:prstGeom prst="rect">
            <a:avLst/>
          </a:prstGeom>
          <a:solidFill>
            <a:srgbClr val="9D2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0001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0" name="Slide Number Placeholder 5"/>
          <p:cNvSpPr txBox="1">
            <a:spLocks/>
          </p:cNvSpPr>
          <p:nvPr userDrawn="1"/>
        </p:nvSpPr>
        <p:spPr>
          <a:xfrm>
            <a:off x="8686800" y="6549692"/>
            <a:ext cx="381000" cy="244475"/>
          </a:xfrm>
          <a:prstGeom prst="rect">
            <a:avLst/>
          </a:prstGeom>
        </p:spPr>
        <p:txBody>
          <a:bodyPr/>
          <a:lstStyle>
            <a:defPPr>
              <a:defRPr lang="en-US"/>
            </a:defPPr>
            <a:lvl1pPr algn="r" rtl="0" fontAlgn="auto">
              <a:spcBef>
                <a:spcPts val="0"/>
              </a:spcBef>
              <a:spcAft>
                <a:spcPts val="0"/>
              </a:spcAft>
              <a:defRPr sz="1000" kern="1200">
                <a:solidFill>
                  <a:srgbClr val="002060"/>
                </a:solidFill>
                <a:latin typeface="Calibri" panose="020F0502020204030204" pitchFamily="34" charset="0"/>
                <a:ea typeface="+mn-ea"/>
                <a:cs typeface="Calibri" panose="020F0502020204030204"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9FD45F81-5459-43C3-9B5B-9255AC5769CD}" type="slidenum">
              <a:rPr lang="en-US" smtClean="0">
                <a:solidFill>
                  <a:schemeClr val="bg1">
                    <a:lumMod val="50000"/>
                  </a:schemeClr>
                </a:solidFill>
              </a:rPr>
              <a:pPr>
                <a:defRPr/>
              </a:pPr>
              <a:t>‹#›</a:t>
            </a:fld>
            <a:endParaRPr lang="en-US" dirty="0">
              <a:solidFill>
                <a:schemeClr val="bg1">
                  <a:lumMod val="50000"/>
                </a:schemeClr>
              </a:solidFill>
            </a:endParaRPr>
          </a:p>
        </p:txBody>
      </p:sp>
      <p:pic>
        <p:nvPicPr>
          <p:cNvPr id="11" name="Picture 10" descr="A close up of a sign&#10;&#10;Description automatically generated">
            <a:extLst>
              <a:ext uri="{FF2B5EF4-FFF2-40B4-BE49-F238E27FC236}">
                <a16:creationId xmlns:a16="http://schemas.microsoft.com/office/drawing/2014/main" id="{BF8E3CF6-6B2D-429B-941F-1AF6FCFA050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b="24142"/>
          <a:stretch/>
        </p:blipFill>
        <p:spPr>
          <a:xfrm>
            <a:off x="7238157" y="6531271"/>
            <a:ext cx="1371600" cy="228600"/>
          </a:xfrm>
          <a:prstGeom prst="rect">
            <a:avLst/>
          </a:prstGeom>
        </p:spPr>
      </p:pic>
      <p:grpSp>
        <p:nvGrpSpPr>
          <p:cNvPr id="7" name="Group 6">
            <a:extLst>
              <a:ext uri="{FF2B5EF4-FFF2-40B4-BE49-F238E27FC236}">
                <a16:creationId xmlns:a16="http://schemas.microsoft.com/office/drawing/2014/main" id="{A1A0B6C1-2E46-49CA-B485-9648219D3BD0}"/>
              </a:ext>
            </a:extLst>
          </p:cNvPr>
          <p:cNvGrpSpPr/>
          <p:nvPr userDrawn="1"/>
        </p:nvGrpSpPr>
        <p:grpSpPr>
          <a:xfrm>
            <a:off x="2" y="-3896"/>
            <a:ext cx="9153776" cy="924810"/>
            <a:chOff x="2" y="-3896"/>
            <a:chExt cx="9153776" cy="924810"/>
          </a:xfrm>
        </p:grpSpPr>
        <p:sp>
          <p:nvSpPr>
            <p:cNvPr id="8" name="Rectangle 7">
              <a:extLst>
                <a:ext uri="{FF2B5EF4-FFF2-40B4-BE49-F238E27FC236}">
                  <a16:creationId xmlns:a16="http://schemas.microsoft.com/office/drawing/2014/main" id="{6DC39273-A4F0-4D8B-A5A9-B987D23FB17B}"/>
                </a:ext>
              </a:extLst>
            </p:cNvPr>
            <p:cNvSpPr/>
            <p:nvPr userDrawn="1"/>
          </p:nvSpPr>
          <p:spPr>
            <a:xfrm flipV="1">
              <a:off x="2" y="-4"/>
              <a:ext cx="9153776" cy="920918"/>
            </a:xfrm>
            <a:prstGeom prst="rect">
              <a:avLst/>
            </a:prstGeom>
            <a:gradFill flip="none" rotWithShape="1">
              <a:gsLst>
                <a:gs pos="79000">
                  <a:srgbClr val="D7EAF9"/>
                </a:gs>
                <a:gs pos="54000">
                  <a:srgbClr val="D7EAF9"/>
                </a:gs>
                <a:gs pos="2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1A16D5F2-7C7D-476A-B283-D88F3824FF97}"/>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rot="5400000">
              <a:off x="1190210" y="-1173332"/>
              <a:ext cx="920918" cy="3259790"/>
            </a:xfrm>
            <a:prstGeom prst="rect">
              <a:avLst/>
            </a:prstGeom>
          </p:spPr>
        </p:pic>
      </p:grpSp>
      <p:sp>
        <p:nvSpPr>
          <p:cNvPr id="13" name="Rectangle 12">
            <a:extLst>
              <a:ext uri="{FF2B5EF4-FFF2-40B4-BE49-F238E27FC236}">
                <a16:creationId xmlns:a16="http://schemas.microsoft.com/office/drawing/2014/main" id="{A0A7FEA4-AE8F-4B30-B0E6-9DD4811444E5}"/>
              </a:ext>
            </a:extLst>
          </p:cNvPr>
          <p:cNvSpPr/>
          <p:nvPr userDrawn="1"/>
        </p:nvSpPr>
        <p:spPr>
          <a:xfrm>
            <a:off x="0" y="1066800"/>
            <a:ext cx="534243" cy="5791200"/>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8">
            <a:extLst>
              <a:ext uri="{FF2B5EF4-FFF2-40B4-BE49-F238E27FC236}">
                <a16:creationId xmlns:a16="http://schemas.microsoft.com/office/drawing/2014/main" id="{FCFBD95F-D351-4F2C-BBA0-971DBAE1FAA8}"/>
              </a:ext>
            </a:extLst>
          </p:cNvPr>
          <p:cNvSpPr>
            <a:spLocks noGrp="1"/>
          </p:cNvSpPr>
          <p:nvPr>
            <p:ph type="title"/>
          </p:nvPr>
        </p:nvSpPr>
        <p:spPr>
          <a:xfrm>
            <a:off x="534243" y="0"/>
            <a:ext cx="8609757" cy="1066800"/>
          </a:xfrm>
          <a:prstGeom prst="rect">
            <a:avLst/>
          </a:prstGeom>
        </p:spPr>
        <p:txBody>
          <a:bodyPr anchor="ctr"/>
          <a:lstStyle>
            <a:lvl1pPr algn="l">
              <a:defRPr sz="3000">
                <a:solidFill>
                  <a:srgbClr val="233461"/>
                </a:solidFill>
                <a:effectLst/>
              </a:defRPr>
            </a:lvl1pPr>
          </a:lstStyle>
          <a:p>
            <a:r>
              <a:rPr lang="en-US" dirty="0"/>
              <a:t>Click to edit Master title style</a:t>
            </a:r>
          </a:p>
        </p:txBody>
      </p:sp>
      <p:sp>
        <p:nvSpPr>
          <p:cNvPr id="15" name="Rectangle 14">
            <a:extLst>
              <a:ext uri="{FF2B5EF4-FFF2-40B4-BE49-F238E27FC236}">
                <a16:creationId xmlns:a16="http://schemas.microsoft.com/office/drawing/2014/main" id="{326FBA63-0214-47CC-A252-1712D428F733}"/>
              </a:ext>
            </a:extLst>
          </p:cNvPr>
          <p:cNvSpPr/>
          <p:nvPr userDrawn="1"/>
        </p:nvSpPr>
        <p:spPr>
          <a:xfrm>
            <a:off x="273" y="920914"/>
            <a:ext cx="9153775" cy="145886"/>
          </a:xfrm>
          <a:prstGeom prst="rect">
            <a:avLst/>
          </a:prstGeom>
          <a:solidFill>
            <a:srgbClr val="9D2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8634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1914-DAB1-4E1A-975B-4356DACCCA1D}"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54BD29-A028-409E-B124-B364777AA16C}" type="slidenum">
              <a:rPr lang="en-US" smtClean="0"/>
              <a:t>‹#›</a:t>
            </a:fld>
            <a:endParaRPr lang="en-US" dirty="0"/>
          </a:p>
        </p:txBody>
      </p:sp>
    </p:spTree>
    <p:extLst>
      <p:ext uri="{BB962C8B-B14F-4D97-AF65-F5344CB8AC3E}">
        <p14:creationId xmlns:p14="http://schemas.microsoft.com/office/powerpoint/2010/main" val="37933866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8229600" cy="4602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txBox="1">
            <a:spLocks/>
          </p:cNvSpPr>
          <p:nvPr userDrawn="1"/>
        </p:nvSpPr>
        <p:spPr>
          <a:xfrm>
            <a:off x="8686800" y="6549692"/>
            <a:ext cx="381000" cy="244475"/>
          </a:xfrm>
          <a:prstGeom prst="rect">
            <a:avLst/>
          </a:prstGeom>
        </p:spPr>
        <p:txBody>
          <a:bodyPr/>
          <a:lstStyle>
            <a:defPPr>
              <a:defRPr lang="en-US"/>
            </a:defPPr>
            <a:lvl1pPr algn="r" rtl="0" fontAlgn="auto">
              <a:spcBef>
                <a:spcPts val="0"/>
              </a:spcBef>
              <a:spcAft>
                <a:spcPts val="0"/>
              </a:spcAft>
              <a:defRPr sz="1000" kern="1200">
                <a:solidFill>
                  <a:srgbClr val="002060"/>
                </a:solidFill>
                <a:latin typeface="Calibri" panose="020F0502020204030204" pitchFamily="34" charset="0"/>
                <a:ea typeface="+mn-ea"/>
                <a:cs typeface="Calibri" panose="020F0502020204030204"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9FD45F81-5459-43C3-9B5B-9255AC5769CD}" type="slidenum">
              <a:rPr lang="en-US" smtClean="0">
                <a:solidFill>
                  <a:schemeClr val="bg1">
                    <a:lumMod val="50000"/>
                  </a:schemeClr>
                </a:solidFill>
              </a:rPr>
              <a:pPr>
                <a:defRPr/>
              </a:pPr>
              <a:t>‹#›</a:t>
            </a:fld>
            <a:endParaRPr lang="en-US" dirty="0">
              <a:solidFill>
                <a:schemeClr val="bg1">
                  <a:lumMod val="50000"/>
                </a:schemeClr>
              </a:solidFill>
            </a:endParaRPr>
          </a:p>
        </p:txBody>
      </p:sp>
    </p:spTree>
  </p:cSld>
  <p:clrMap bg1="lt1" tx1="dk1" bg2="lt2" tx2="dk2" accent1="accent1" accent2="accent2" accent3="accent3" accent4="accent4" accent5="accent5" accent6="accent6" hlink="hlink" folHlink="folHlink"/>
  <p:sldLayoutIdLst>
    <p:sldLayoutId id="2147483665" r:id="rId1"/>
    <p:sldLayoutId id="2147483657" r:id="rId2"/>
    <p:sldLayoutId id="2147483663" r:id="rId3"/>
    <p:sldLayoutId id="2147483664" r:id="rId4"/>
    <p:sldLayoutId id="2147483667" r:id="rId5"/>
  </p:sldLayoutIdLst>
  <p:hf hdr="0" ftr="0" dt="0"/>
  <p:txStyles>
    <p:titleStyle>
      <a:lvl1pPr algn="ctr" defTabSz="914400" rtl="0" eaLnBrk="1" latinLnBrk="0" hangingPunct="1">
        <a:spcBef>
          <a:spcPct val="0"/>
        </a:spcBef>
        <a:buNone/>
        <a:defRPr sz="3600" b="1" kern="1200" cap="none" spc="0">
          <a:ln w="18415" cmpd="sng">
            <a:noFill/>
            <a:prstDash val="solid"/>
          </a:ln>
          <a:solidFill>
            <a:srgbClr val="1D508E"/>
          </a:solidFill>
          <a:effectLst/>
          <a:latin typeface="Century Gothic" pitchFamily="34" charset="0"/>
          <a:ea typeface="Tahoma" pitchFamily="34" charset="0"/>
          <a:cs typeface="Tahom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Calibri" pitchFamily="34" charset="0"/>
          <a:ea typeface="Tahoma" pitchFamily="34" charset="0"/>
          <a:cs typeface="Calibri"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Calibri" pitchFamily="34" charset="0"/>
          <a:ea typeface="Tahoma" pitchFamily="34" charset="0"/>
          <a:cs typeface="Calibri"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alibri" pitchFamily="34" charset="0"/>
          <a:ea typeface="Tahoma" pitchFamily="34" charset="0"/>
          <a:cs typeface="Calibri"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alibri" pitchFamily="34" charset="0"/>
          <a:ea typeface="Tahoma" pitchFamily="34" charset="0"/>
          <a:cs typeface="Calibri"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alibri" pitchFamily="34" charset="0"/>
          <a:ea typeface="Tahoma" pitchFamily="34" charset="0"/>
          <a:cs typeface="Calibr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05725"/>
            <a:ext cx="9144000" cy="1631216"/>
          </a:xfrm>
          <a:prstGeom prst="rect">
            <a:avLst/>
          </a:prstGeom>
          <a:noFill/>
        </p:spPr>
        <p:txBody>
          <a:bodyPr wrap="square" rtlCol="0">
            <a:spAutoFit/>
          </a:bodyPr>
          <a:lstStyle/>
          <a:p>
            <a:pPr algn="ctr"/>
            <a:r>
              <a:rPr lang="en-US" sz="4000" b="1" dirty="0">
                <a:solidFill>
                  <a:srgbClr val="002060"/>
                </a:solidFill>
                <a:latin typeface="Century Gothic" panose="020B0502020202020204" pitchFamily="34" charset="0"/>
                <a:ea typeface="Tahoma" panose="020B0604030504040204" pitchFamily="34" charset="0"/>
                <a:cs typeface="Tahoma" panose="020B0604030504040204" pitchFamily="34" charset="0"/>
              </a:rPr>
              <a:t>NYSFAAA Region I Virtual Meeting</a:t>
            </a:r>
          </a:p>
          <a:p>
            <a:pPr algn="ctr"/>
            <a:r>
              <a:rPr lang="en-US" sz="2000" b="1" dirty="0">
                <a:solidFill>
                  <a:srgbClr val="002060"/>
                </a:solidFill>
                <a:latin typeface="Century Gothic" panose="020B0502020202020204" pitchFamily="34" charset="0"/>
                <a:ea typeface="Tahoma" panose="020B0604030504040204" pitchFamily="34" charset="0"/>
                <a:cs typeface="Tahoma" panose="020B0604030504040204" pitchFamily="34" charset="0"/>
              </a:rPr>
              <a:t>November 3, 2021</a:t>
            </a:r>
          </a:p>
          <a:p>
            <a:pPr algn="ctr"/>
            <a:r>
              <a:rPr lang="en-US" sz="4000" b="1" i="1" dirty="0">
                <a:solidFill>
                  <a:srgbClr val="A62136"/>
                </a:solidFill>
                <a:latin typeface="Century Gothic" panose="020B0502020202020204" pitchFamily="34" charset="0"/>
                <a:ea typeface="Tahoma" panose="020B0604030504040204" pitchFamily="34" charset="0"/>
                <a:cs typeface="Tahoma" panose="020B0604030504040204" pitchFamily="34" charset="0"/>
              </a:rPr>
              <a:t>RTR (R2R) – Return to Repayment</a:t>
            </a:r>
          </a:p>
        </p:txBody>
      </p:sp>
      <p:sp>
        <p:nvSpPr>
          <p:cNvPr id="3" name="AutoShape 4" descr="Image result for ibmc logo">
            <a:extLst>
              <a:ext uri="{FF2B5EF4-FFF2-40B4-BE49-F238E27FC236}">
                <a16:creationId xmlns:a16="http://schemas.microsoft.com/office/drawing/2014/main" id="{3E3B8D75-C38D-4957-89D6-E60AE1D02FFA}"/>
              </a:ext>
            </a:extLst>
          </p:cNvPr>
          <p:cNvSpPr>
            <a:spLocks noChangeAspect="1" noChangeArrowheads="1"/>
          </p:cNvSpPr>
          <p:nvPr/>
        </p:nvSpPr>
        <p:spPr bwMode="auto">
          <a:xfrm>
            <a:off x="4367348" y="3259183"/>
            <a:ext cx="1752600"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915161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3142DF-28A4-4B8F-B96E-5D2B9496E287}"/>
              </a:ext>
            </a:extLst>
          </p:cNvPr>
          <p:cNvSpPr>
            <a:spLocks noGrp="1"/>
          </p:cNvSpPr>
          <p:nvPr>
            <p:ph idx="1"/>
          </p:nvPr>
        </p:nvSpPr>
        <p:spPr>
          <a:xfrm>
            <a:off x="793103" y="1409134"/>
            <a:ext cx="7893698" cy="4991666"/>
          </a:xfrm>
        </p:spPr>
        <p:txBody>
          <a:bodyPr>
            <a:normAutofit fontScale="85000" lnSpcReduction="20000"/>
          </a:bodyPr>
          <a:lstStyle/>
          <a:p>
            <a:r>
              <a:rPr lang="en-US" sz="2600" b="1" dirty="0"/>
              <a:t>DOE and the federal servicers are on three parallel tracks – loan conversions, NextGen and RTR</a:t>
            </a:r>
          </a:p>
          <a:p>
            <a:pPr lvl="1"/>
            <a:r>
              <a:rPr lang="en-US" sz="2300" b="1" dirty="0">
                <a:latin typeface="+mn-lt"/>
              </a:rPr>
              <a:t>Three servicers ended their contracts with FSA (approximately 15 million borrowers need new home)</a:t>
            </a:r>
          </a:p>
          <a:p>
            <a:pPr lvl="2"/>
            <a:r>
              <a:rPr lang="en-US" sz="1900" dirty="0">
                <a:latin typeface="+mn-lt"/>
              </a:rPr>
              <a:t>Granite State – loans are being transferred to Edfinancial Services (1.3 million borrowers)</a:t>
            </a:r>
          </a:p>
          <a:p>
            <a:pPr lvl="2"/>
            <a:r>
              <a:rPr lang="en-US" sz="1900" dirty="0" err="1">
                <a:latin typeface="+mn-lt"/>
              </a:rPr>
              <a:t>FedLoan</a:t>
            </a:r>
            <a:r>
              <a:rPr lang="en-US" sz="1900" dirty="0">
                <a:latin typeface="+mn-lt"/>
              </a:rPr>
              <a:t> Servicing (PHEAA) – loans will be transferred to various servicers due to volume (close to 9  million borrowers)</a:t>
            </a:r>
          </a:p>
          <a:p>
            <a:pPr lvl="2"/>
            <a:r>
              <a:rPr lang="en-US" sz="1900" dirty="0">
                <a:latin typeface="+mn-lt"/>
              </a:rPr>
              <a:t>Navient – contract novation to Maximus (over 5 million borrowers)  </a:t>
            </a:r>
          </a:p>
          <a:p>
            <a:pPr lvl="1"/>
            <a:r>
              <a:rPr lang="en-US" sz="2300" b="1" dirty="0">
                <a:latin typeface="+mn-lt"/>
              </a:rPr>
              <a:t>NextGen – BPOs are going live on November 5, 2021</a:t>
            </a:r>
            <a:r>
              <a:rPr lang="en-US" sz="2300" dirty="0">
                <a:latin typeface="+mn-lt"/>
              </a:rPr>
              <a:t>. </a:t>
            </a:r>
          </a:p>
          <a:p>
            <a:pPr lvl="2"/>
            <a:r>
              <a:rPr lang="en-US" sz="1900" dirty="0">
                <a:latin typeface="+mn-lt"/>
              </a:rPr>
              <a:t>Non-servicing lines of business only</a:t>
            </a:r>
          </a:p>
          <a:p>
            <a:pPr lvl="3"/>
            <a:r>
              <a:rPr kumimoji="0" lang="en-US" i="0" u="none" strike="noStrike" kern="1200" cap="none" spc="0" normalizeH="0" baseline="0" noProof="0" dirty="0">
                <a:ln>
                  <a:noFill/>
                </a:ln>
                <a:solidFill>
                  <a:schemeClr val="tx2">
                    <a:lumMod val="75000"/>
                  </a:schemeClr>
                </a:solidFill>
                <a:effectLst/>
                <a:uLnTx/>
                <a:uFillTx/>
                <a:latin typeface="+mn-lt"/>
                <a:ea typeface="Cambria" panose="02040503050406030204" pitchFamily="18" charset="0"/>
                <a:cs typeface="Arial" panose="020B0604020202020204" pitchFamily="34" charset="0"/>
              </a:rPr>
              <a:t>Feedback Dispute Management System (FDMS)</a:t>
            </a:r>
          </a:p>
          <a:p>
            <a:pPr lvl="3"/>
            <a:r>
              <a:rPr kumimoji="0" lang="en-US" i="0" u="none" strike="noStrike" kern="1200" cap="none" spc="0" normalizeH="0" baseline="0" noProof="0" dirty="0">
                <a:ln>
                  <a:noFill/>
                </a:ln>
                <a:solidFill>
                  <a:schemeClr val="tx2">
                    <a:lumMod val="75000"/>
                  </a:schemeClr>
                </a:solidFill>
                <a:effectLst/>
                <a:uLnTx/>
                <a:uFillTx/>
                <a:latin typeface="+mn-lt"/>
                <a:ea typeface="Cambria" panose="02040503050406030204" pitchFamily="18" charset="0"/>
                <a:cs typeface="Arial" panose="020B0604020202020204" pitchFamily="34" charset="0"/>
              </a:rPr>
              <a:t>Ombudsman</a:t>
            </a:r>
          </a:p>
          <a:p>
            <a:pPr lvl="3"/>
            <a:r>
              <a:rPr kumimoji="0" lang="en-US" i="0" u="none" strike="noStrike" kern="1200" cap="none" spc="0" normalizeH="0" baseline="0" noProof="0" dirty="0">
                <a:ln>
                  <a:noFill/>
                </a:ln>
                <a:solidFill>
                  <a:schemeClr val="tx2">
                    <a:lumMod val="75000"/>
                  </a:schemeClr>
                </a:solidFill>
                <a:effectLst/>
                <a:uLnTx/>
                <a:uFillTx/>
                <a:latin typeface="+mn-lt"/>
                <a:ea typeface="Cambria" panose="02040503050406030204" pitchFamily="18" charset="0"/>
                <a:cs typeface="Arial" panose="020B0604020202020204" pitchFamily="34" charset="0"/>
              </a:rPr>
              <a:t>Borrower Defense (BD)</a:t>
            </a:r>
          </a:p>
          <a:p>
            <a:pPr lvl="3"/>
            <a:r>
              <a:rPr kumimoji="0" lang="en-US" i="0" u="none" strike="noStrike" kern="1200" cap="none" spc="0" normalizeH="0" baseline="0" noProof="0" dirty="0">
                <a:ln>
                  <a:noFill/>
                </a:ln>
                <a:solidFill>
                  <a:schemeClr val="tx2">
                    <a:lumMod val="75000"/>
                  </a:schemeClr>
                </a:solidFill>
                <a:effectLst/>
                <a:uLnTx/>
                <a:uFillTx/>
                <a:latin typeface="+mn-lt"/>
                <a:ea typeface="Cambria" panose="02040503050406030204" pitchFamily="18" charset="0"/>
                <a:cs typeface="Arial" panose="020B0604020202020204" pitchFamily="34" charset="0"/>
              </a:rPr>
              <a:t>Student Loan Support Center (SLSC)</a:t>
            </a:r>
          </a:p>
          <a:p>
            <a:pPr lvl="3"/>
            <a:r>
              <a:rPr kumimoji="0" lang="en-US" i="0" u="none" strike="noStrike" kern="1200" cap="none" spc="0" normalizeH="0" baseline="0" noProof="0" dirty="0">
                <a:ln>
                  <a:noFill/>
                </a:ln>
                <a:solidFill>
                  <a:schemeClr val="tx2">
                    <a:lumMod val="75000"/>
                  </a:schemeClr>
                </a:solidFill>
                <a:effectLst/>
                <a:uLnTx/>
                <a:uFillTx/>
                <a:latin typeface="+mn-lt"/>
                <a:ea typeface="Cambria" panose="02040503050406030204" pitchFamily="18" charset="0"/>
                <a:cs typeface="Arial" panose="020B0604020202020204" pitchFamily="34" charset="0"/>
              </a:rPr>
              <a:t>Federal Student Aid Information Center (FSAIC)</a:t>
            </a:r>
          </a:p>
          <a:p>
            <a:pPr lvl="2"/>
            <a:r>
              <a:rPr lang="en-US" sz="1900" dirty="0">
                <a:latin typeface="+mn-lt"/>
              </a:rPr>
              <a:t>Three out of five BPOs are also DL servicers (Edfinancial, MOHELA, Maximus)</a:t>
            </a:r>
          </a:p>
          <a:p>
            <a:pPr lvl="3"/>
            <a:endParaRPr lang="en-US" sz="1500" dirty="0">
              <a:latin typeface="+mn-lt"/>
            </a:endParaRPr>
          </a:p>
          <a:p>
            <a:pPr marL="0" indent="0">
              <a:buNone/>
            </a:pPr>
            <a:endParaRPr lang="en-US" dirty="0"/>
          </a:p>
        </p:txBody>
      </p:sp>
      <p:sp>
        <p:nvSpPr>
          <p:cNvPr id="3" name="Slide Number Placeholder 2">
            <a:extLst>
              <a:ext uri="{FF2B5EF4-FFF2-40B4-BE49-F238E27FC236}">
                <a16:creationId xmlns:a16="http://schemas.microsoft.com/office/drawing/2014/main" id="{71288AA6-3A2E-4299-B230-39690F94BC33}"/>
              </a:ext>
            </a:extLst>
          </p:cNvPr>
          <p:cNvSpPr>
            <a:spLocks noGrp="1"/>
          </p:cNvSpPr>
          <p:nvPr>
            <p:ph type="sldNum" sz="quarter" idx="12"/>
          </p:nvPr>
        </p:nvSpPr>
        <p:spPr/>
        <p:txBody>
          <a:bodyPr/>
          <a:lstStyle/>
          <a:p>
            <a:pPr>
              <a:defRPr/>
            </a:pPr>
            <a:fld id="{9FD45F81-5459-43C3-9B5B-9255AC5769CD}" type="slidenum">
              <a:rPr lang="en-US" smtClean="0"/>
              <a:pPr>
                <a:defRPr/>
              </a:pPr>
              <a:t>2</a:t>
            </a:fld>
            <a:endParaRPr lang="en-US" dirty="0"/>
          </a:p>
        </p:txBody>
      </p:sp>
      <p:sp>
        <p:nvSpPr>
          <p:cNvPr id="4" name="Title 3">
            <a:extLst>
              <a:ext uri="{FF2B5EF4-FFF2-40B4-BE49-F238E27FC236}">
                <a16:creationId xmlns:a16="http://schemas.microsoft.com/office/drawing/2014/main" id="{4726C063-8072-4971-B64D-68E5FD2FFCE3}"/>
              </a:ext>
            </a:extLst>
          </p:cNvPr>
          <p:cNvSpPr>
            <a:spLocks noGrp="1"/>
          </p:cNvSpPr>
          <p:nvPr>
            <p:ph type="title"/>
          </p:nvPr>
        </p:nvSpPr>
        <p:spPr/>
        <p:txBody>
          <a:bodyPr/>
          <a:lstStyle/>
          <a:p>
            <a:r>
              <a:rPr lang="en-US" dirty="0"/>
              <a:t>Return to Repayment - February 1, 2022 </a:t>
            </a:r>
          </a:p>
        </p:txBody>
      </p:sp>
    </p:spTree>
    <p:extLst>
      <p:ext uri="{BB962C8B-B14F-4D97-AF65-F5344CB8AC3E}">
        <p14:creationId xmlns:p14="http://schemas.microsoft.com/office/powerpoint/2010/main" val="189205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17E0D5-F1A7-4B1D-BD8B-F89A83D4F592}"/>
              </a:ext>
            </a:extLst>
          </p:cNvPr>
          <p:cNvSpPr>
            <a:spLocks noGrp="1"/>
          </p:cNvSpPr>
          <p:nvPr>
            <p:ph idx="1"/>
          </p:nvPr>
        </p:nvSpPr>
        <p:spPr>
          <a:xfrm>
            <a:off x="793103" y="1409134"/>
            <a:ext cx="7893698" cy="5016833"/>
          </a:xfrm>
        </p:spPr>
        <p:txBody>
          <a:bodyPr>
            <a:normAutofit fontScale="62500" lnSpcReduction="20000"/>
          </a:bodyPr>
          <a:lstStyle/>
          <a:p>
            <a:r>
              <a:rPr lang="en-US" sz="2900" b="1" dirty="0">
                <a:latin typeface="+mn-lt"/>
              </a:rPr>
              <a:t>PSLF changes and limited waiver opportunity </a:t>
            </a:r>
          </a:p>
          <a:p>
            <a:pPr lvl="1"/>
            <a:r>
              <a:rPr lang="en-US" sz="2600" dirty="0">
                <a:latin typeface="+mn-lt"/>
              </a:rPr>
              <a:t>All PSLF loans are serviced at </a:t>
            </a:r>
            <a:r>
              <a:rPr lang="en-US" sz="2600" dirty="0" err="1">
                <a:latin typeface="+mn-lt"/>
              </a:rPr>
              <a:t>FedLoan</a:t>
            </a:r>
            <a:r>
              <a:rPr lang="en-US" sz="2600" dirty="0">
                <a:latin typeface="+mn-lt"/>
              </a:rPr>
              <a:t> Servicing</a:t>
            </a:r>
          </a:p>
          <a:p>
            <a:pPr lvl="1"/>
            <a:r>
              <a:rPr lang="en-US" sz="2600" dirty="0">
                <a:latin typeface="+mn-lt"/>
              </a:rPr>
              <a:t>Biden’s Administration commitment to changing the program to benefit borrowers (a lot of media coverage)</a:t>
            </a:r>
          </a:p>
          <a:p>
            <a:pPr lvl="1"/>
            <a:r>
              <a:rPr lang="en-US" sz="2600" dirty="0">
                <a:latin typeface="+mn-lt"/>
              </a:rPr>
              <a:t>Limited Waiver Opportunity (Oct 6, 2021 – Oct 31, 2022)</a:t>
            </a:r>
          </a:p>
          <a:p>
            <a:pPr lvl="2"/>
            <a:r>
              <a:rPr lang="en-US" sz="2200" dirty="0">
                <a:effectLst/>
                <a:latin typeface="Calibri" panose="020F0502020204030204" pitchFamily="34" charset="0"/>
                <a:ea typeface="Times New Roman" panose="02020603050405020304" pitchFamily="18" charset="0"/>
              </a:rPr>
              <a:t>The limited waiver does not make any changes to the public service employment requirements or what counts as qualifying employment.</a:t>
            </a:r>
          </a:p>
          <a:p>
            <a:pPr lvl="2"/>
            <a:r>
              <a:rPr lang="en-US" sz="2200" dirty="0">
                <a:effectLst/>
                <a:latin typeface="Calibri" panose="020F0502020204030204" pitchFamily="34" charset="0"/>
                <a:ea typeface="Times New Roman" panose="02020603050405020304" pitchFamily="18" charset="0"/>
              </a:rPr>
              <a:t>Borrowers may receive credit for past periods of repayment on federal student loans that would otherwise not qualify for PSLF. Under this limited PSLF waiver, periods of repayment on FFEL loans, Perkins Loans, and Direct Loans made to student borrowers will count toward PSLF forgiveness.</a:t>
            </a:r>
          </a:p>
          <a:p>
            <a:pPr marL="914400" lvl="2" indent="0">
              <a:buNone/>
            </a:pPr>
            <a:r>
              <a:rPr lang="en-US" sz="2200" b="1" dirty="0">
                <a:effectLst/>
                <a:latin typeface="Calibri" panose="020F0502020204030204" pitchFamily="34" charset="0"/>
                <a:ea typeface="Calibri" panose="020F0502020204030204" pitchFamily="34" charset="0"/>
              </a:rPr>
              <a:t>To opt into the limited PSLF waiver, borrowers must do two things:</a:t>
            </a:r>
          </a:p>
          <a:p>
            <a:pPr lvl="2"/>
            <a:r>
              <a:rPr lang="en-US" sz="2200" dirty="0">
                <a:effectLst/>
                <a:latin typeface="Calibri" panose="020F0502020204030204" pitchFamily="34" charset="0"/>
                <a:ea typeface="Times New Roman" panose="02020603050405020304" pitchFamily="18" charset="0"/>
              </a:rPr>
              <a:t>Have or get Direct Loans by consolidating loans made under other loan programs into a Direct Consolidation Loan, which you must have applied for by Oct. 31, 2022; and</a:t>
            </a:r>
            <a:endParaRPr lang="en-US" sz="2200" dirty="0">
              <a:ea typeface="Times New Roman" panose="02020603050405020304" pitchFamily="18" charset="0"/>
            </a:endParaRPr>
          </a:p>
          <a:p>
            <a:pPr lvl="2"/>
            <a:r>
              <a:rPr lang="en-US" sz="2200" dirty="0">
                <a:effectLst/>
                <a:latin typeface="Calibri" panose="020F0502020204030204" pitchFamily="34" charset="0"/>
                <a:ea typeface="Times New Roman" panose="02020603050405020304" pitchFamily="18" charset="0"/>
              </a:rPr>
              <a:t>Have submitted a PSLF form to </a:t>
            </a:r>
            <a:r>
              <a:rPr lang="en-US" sz="2200" dirty="0" err="1">
                <a:effectLst/>
                <a:latin typeface="Calibri" panose="020F0502020204030204" pitchFamily="34" charset="0"/>
                <a:ea typeface="Times New Roman" panose="02020603050405020304" pitchFamily="18" charset="0"/>
              </a:rPr>
              <a:t>FedLoan</a:t>
            </a:r>
            <a:r>
              <a:rPr lang="en-US" sz="2200" dirty="0">
                <a:effectLst/>
                <a:latin typeface="Calibri" panose="020F0502020204030204" pitchFamily="34" charset="0"/>
                <a:ea typeface="Times New Roman" panose="02020603050405020304" pitchFamily="18" charset="0"/>
              </a:rPr>
              <a:t> Servicing or have used the PSLF Help Tool to generate a PSLF form by Oct. 31, 2022, so long as that form is later approved by </a:t>
            </a:r>
            <a:r>
              <a:rPr lang="en-US" sz="2200" dirty="0" err="1">
                <a:effectLst/>
                <a:latin typeface="Calibri" panose="020F0502020204030204" pitchFamily="34" charset="0"/>
                <a:ea typeface="Times New Roman" panose="02020603050405020304" pitchFamily="18" charset="0"/>
              </a:rPr>
              <a:t>FedLoan</a:t>
            </a:r>
            <a:r>
              <a:rPr lang="en-US" sz="2200" dirty="0">
                <a:effectLst/>
                <a:latin typeface="Calibri" panose="020F0502020204030204" pitchFamily="34" charset="0"/>
                <a:ea typeface="Times New Roman" panose="02020603050405020304" pitchFamily="18" charset="0"/>
              </a:rPr>
              <a:t> Servicing.</a:t>
            </a:r>
            <a:endParaRPr lang="en-US" sz="2200" b="1" dirty="0">
              <a:solidFill>
                <a:schemeClr val="accent1">
                  <a:lumMod val="75000"/>
                </a:schemeClr>
              </a:solidFill>
              <a:effectLst/>
              <a:latin typeface="Calibri" panose="020F0502020204030204" pitchFamily="34" charset="0"/>
              <a:ea typeface="Times New Roman" panose="02020603050405020304" pitchFamily="18" charset="0"/>
            </a:endParaRPr>
          </a:p>
          <a:p>
            <a:pPr lvl="3" indent="-342900" fontAlgn="base">
              <a:spcBef>
                <a:spcPts val="0"/>
              </a:spcBef>
              <a:spcAft>
                <a:spcPts val="0"/>
              </a:spcAft>
              <a:buFont typeface="Courier New" panose="02070309020205020404" pitchFamily="49" charset="0"/>
              <a:buChar char="o"/>
            </a:pPr>
            <a:endParaRPr lang="en-US" sz="1300" b="1" dirty="0">
              <a:solidFill>
                <a:schemeClr val="accent1">
                  <a:lumMod val="75000"/>
                </a:schemeClr>
              </a:solidFill>
            </a:endParaRPr>
          </a:p>
          <a:p>
            <a:pPr marL="0" indent="0" fontAlgn="base">
              <a:spcBef>
                <a:spcPts val="0"/>
              </a:spcBef>
              <a:spcAft>
                <a:spcPts val="0"/>
              </a:spcAft>
              <a:buNone/>
            </a:pPr>
            <a:r>
              <a:rPr lang="en-US" sz="1900" i="1" dirty="0">
                <a:effectLst/>
                <a:latin typeface="Calibri" panose="020F0502020204030204" pitchFamily="34" charset="0"/>
                <a:ea typeface="Calibri" panose="020F0502020204030204" pitchFamily="34" charset="0"/>
              </a:rPr>
              <a:t>It is important to understand that the limited PSLF waiver does not actually count payments made on loans; instead, it counts periods of time when a borrower was in an “In Repayment” status (and thus not in default, deferment, or forbearance) and generally obligated to make a payment, even if the payment was not made in the full amount due, on a qualifying repayment plan, or on-time. </a:t>
            </a:r>
            <a:endParaRPr lang="en-US" sz="1900" i="1" dirty="0"/>
          </a:p>
        </p:txBody>
      </p:sp>
      <p:sp>
        <p:nvSpPr>
          <p:cNvPr id="3" name="Slide Number Placeholder 2">
            <a:extLst>
              <a:ext uri="{FF2B5EF4-FFF2-40B4-BE49-F238E27FC236}">
                <a16:creationId xmlns:a16="http://schemas.microsoft.com/office/drawing/2014/main" id="{F46DE783-1298-4791-8529-10A1D545A9D0}"/>
              </a:ext>
            </a:extLst>
          </p:cNvPr>
          <p:cNvSpPr>
            <a:spLocks noGrp="1"/>
          </p:cNvSpPr>
          <p:nvPr>
            <p:ph type="sldNum" sz="quarter" idx="12"/>
          </p:nvPr>
        </p:nvSpPr>
        <p:spPr/>
        <p:txBody>
          <a:bodyPr/>
          <a:lstStyle/>
          <a:p>
            <a:pPr>
              <a:defRPr/>
            </a:pPr>
            <a:fld id="{9FD45F81-5459-43C3-9B5B-9255AC5769CD}" type="slidenum">
              <a:rPr lang="en-US" smtClean="0"/>
              <a:pPr>
                <a:defRPr/>
              </a:pPr>
              <a:t>3</a:t>
            </a:fld>
            <a:endParaRPr lang="en-US" dirty="0"/>
          </a:p>
        </p:txBody>
      </p:sp>
      <p:sp>
        <p:nvSpPr>
          <p:cNvPr id="4" name="Title 3">
            <a:extLst>
              <a:ext uri="{FF2B5EF4-FFF2-40B4-BE49-F238E27FC236}">
                <a16:creationId xmlns:a16="http://schemas.microsoft.com/office/drawing/2014/main" id="{F02FD079-97DE-49FB-828E-E204F7C1A242}"/>
              </a:ext>
            </a:extLst>
          </p:cNvPr>
          <p:cNvSpPr>
            <a:spLocks noGrp="1"/>
          </p:cNvSpPr>
          <p:nvPr>
            <p:ph type="title"/>
          </p:nvPr>
        </p:nvSpPr>
        <p:spPr/>
        <p:txBody>
          <a:bodyPr/>
          <a:lstStyle/>
          <a:p>
            <a:r>
              <a:rPr lang="en-US" dirty="0"/>
              <a:t>Return to Repayment – February 1, 2022 </a:t>
            </a:r>
          </a:p>
        </p:txBody>
      </p:sp>
    </p:spTree>
    <p:extLst>
      <p:ext uri="{BB962C8B-B14F-4D97-AF65-F5344CB8AC3E}">
        <p14:creationId xmlns:p14="http://schemas.microsoft.com/office/powerpoint/2010/main" val="1077960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E8CD36-5B87-4B72-9AFB-1D7389396F93}"/>
              </a:ext>
            </a:extLst>
          </p:cNvPr>
          <p:cNvSpPr>
            <a:spLocks noGrp="1"/>
          </p:cNvSpPr>
          <p:nvPr>
            <p:ph idx="1"/>
          </p:nvPr>
        </p:nvSpPr>
        <p:spPr>
          <a:xfrm>
            <a:off x="793103" y="1409134"/>
            <a:ext cx="7893698" cy="4773952"/>
          </a:xfrm>
        </p:spPr>
        <p:txBody>
          <a:bodyPr>
            <a:normAutofit lnSpcReduction="10000"/>
          </a:bodyPr>
          <a:lstStyle/>
          <a:p>
            <a:pPr marL="0" indent="0">
              <a:buNone/>
            </a:pPr>
            <a:r>
              <a:rPr lang="en-US" b="1" dirty="0"/>
              <a:t>Most important RTR factors you  need to know: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Borrowers will be granted additional flexibilities during the early stages of RTR. They will not be adversely affected by negative credit reporting during the first 90 days after their first payment is due. The delinquency will be resolved with a retroactive non-capping forbearance.  </a:t>
            </a:r>
          </a:p>
          <a:p>
            <a:r>
              <a:rPr lang="en-US" sz="1800" dirty="0">
                <a:ea typeface="Calibri" panose="020F0502020204030204" pitchFamily="34" charset="0"/>
                <a:cs typeface="Times New Roman" panose="02020603050405020304" pitchFamily="18" charset="0"/>
              </a:rPr>
              <a:t>No interest cap on borrower’s loans upon exiting the COVID forbearance</a:t>
            </a:r>
          </a:p>
          <a:p>
            <a:r>
              <a:rPr lang="en-US" sz="1800" dirty="0">
                <a:ea typeface="Calibri" panose="020F0502020204030204" pitchFamily="34" charset="0"/>
                <a:cs typeface="Times New Roman" panose="02020603050405020304" pitchFamily="18" charset="0"/>
              </a:rPr>
              <a:t>Self – certification for IDR</a:t>
            </a:r>
          </a:p>
          <a:p>
            <a:r>
              <a:rPr lang="en-US" sz="1800" dirty="0">
                <a:ea typeface="Calibri" panose="020F0502020204030204" pitchFamily="34" charset="0"/>
                <a:cs typeface="Times New Roman" panose="02020603050405020304" pitchFamily="18" charset="0"/>
              </a:rPr>
              <a:t>Auto-debit confirmation and re-enroll</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FSA set SLAs for federal servicers:</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From 1/1/2022 – 4/30/2022, servicers should meet or exceed the following:</a:t>
            </a:r>
          </a:p>
          <a:p>
            <a:pPr lvl="2"/>
            <a:r>
              <a:rPr lang="en-US" sz="1400" dirty="0">
                <a:effectLst/>
                <a:latin typeface="Calibri" panose="020F0502020204030204" pitchFamily="34" charset="0"/>
                <a:ea typeface="Calibri" panose="020F0502020204030204" pitchFamily="34" charset="0"/>
                <a:cs typeface="Times New Roman" panose="02020603050405020304" pitchFamily="18" charset="0"/>
              </a:rPr>
              <a:t>Abandon Rate: 5% or less</a:t>
            </a:r>
          </a:p>
          <a:p>
            <a:pPr lvl="2"/>
            <a:r>
              <a:rPr lang="en-US" sz="1400" dirty="0">
                <a:effectLst/>
                <a:latin typeface="Calibri" panose="020F0502020204030204" pitchFamily="34" charset="0"/>
                <a:ea typeface="Calibri" panose="020F0502020204030204" pitchFamily="34" charset="0"/>
                <a:cs typeface="Times New Roman" panose="02020603050405020304" pitchFamily="18" charset="0"/>
              </a:rPr>
              <a:t>Average Speed of Answer: 60 seconds or less</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From 5/1/2022 – 6/30/2022, servicers should meet or exceed the following:</a:t>
            </a:r>
          </a:p>
          <a:p>
            <a:pPr lvl="2"/>
            <a:r>
              <a:rPr lang="en-US" sz="1400" dirty="0">
                <a:effectLst/>
                <a:latin typeface="Calibri" panose="020F0502020204030204" pitchFamily="34" charset="0"/>
                <a:ea typeface="Calibri" panose="020F0502020204030204" pitchFamily="34" charset="0"/>
                <a:cs typeface="Times New Roman" panose="02020603050405020304" pitchFamily="18" charset="0"/>
              </a:rPr>
              <a:t>Abandon Rate: 4% or less</a:t>
            </a:r>
          </a:p>
          <a:p>
            <a:pPr lvl="2"/>
            <a:r>
              <a:rPr lang="en-US" sz="1400" dirty="0">
                <a:effectLst/>
                <a:latin typeface="Calibri" panose="020F0502020204030204" pitchFamily="34" charset="0"/>
                <a:ea typeface="Calibri" panose="020F0502020204030204" pitchFamily="34" charset="0"/>
                <a:cs typeface="Times New Roman" panose="02020603050405020304" pitchFamily="18" charset="0"/>
              </a:rPr>
              <a:t>Average Speed of Answer: 60 seconds or less</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Slide Number Placeholder 2">
            <a:extLst>
              <a:ext uri="{FF2B5EF4-FFF2-40B4-BE49-F238E27FC236}">
                <a16:creationId xmlns:a16="http://schemas.microsoft.com/office/drawing/2014/main" id="{E80BCC0C-7D15-49CE-8695-4C1701D64E65}"/>
              </a:ext>
            </a:extLst>
          </p:cNvPr>
          <p:cNvSpPr>
            <a:spLocks noGrp="1"/>
          </p:cNvSpPr>
          <p:nvPr>
            <p:ph type="sldNum" sz="quarter" idx="12"/>
          </p:nvPr>
        </p:nvSpPr>
        <p:spPr/>
        <p:txBody>
          <a:bodyPr/>
          <a:lstStyle/>
          <a:p>
            <a:pPr>
              <a:defRPr/>
            </a:pPr>
            <a:fld id="{9FD45F81-5459-43C3-9B5B-9255AC5769CD}" type="slidenum">
              <a:rPr lang="en-US" smtClean="0"/>
              <a:pPr>
                <a:defRPr/>
              </a:pPr>
              <a:t>4</a:t>
            </a:fld>
            <a:endParaRPr lang="en-US" dirty="0"/>
          </a:p>
        </p:txBody>
      </p:sp>
      <p:sp>
        <p:nvSpPr>
          <p:cNvPr id="4" name="Title 3">
            <a:extLst>
              <a:ext uri="{FF2B5EF4-FFF2-40B4-BE49-F238E27FC236}">
                <a16:creationId xmlns:a16="http://schemas.microsoft.com/office/drawing/2014/main" id="{1F6532CA-0908-44DC-92AB-A82BC6B17EB6}"/>
              </a:ext>
            </a:extLst>
          </p:cNvPr>
          <p:cNvSpPr>
            <a:spLocks noGrp="1"/>
          </p:cNvSpPr>
          <p:nvPr>
            <p:ph type="title"/>
          </p:nvPr>
        </p:nvSpPr>
        <p:spPr/>
        <p:txBody>
          <a:bodyPr>
            <a:normAutofit/>
          </a:bodyPr>
          <a:lstStyle/>
          <a:p>
            <a:r>
              <a:rPr lang="en-US" dirty="0"/>
              <a:t>Return to Repayment – February 1, 2022 </a:t>
            </a:r>
            <a:endParaRPr lang="en-US" b="1" dirty="0"/>
          </a:p>
        </p:txBody>
      </p:sp>
    </p:spTree>
    <p:extLst>
      <p:ext uri="{BB962C8B-B14F-4D97-AF65-F5344CB8AC3E}">
        <p14:creationId xmlns:p14="http://schemas.microsoft.com/office/powerpoint/2010/main" val="927405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E8CD36-5B87-4B72-9AFB-1D7389396F93}"/>
              </a:ext>
            </a:extLst>
          </p:cNvPr>
          <p:cNvSpPr>
            <a:spLocks noGrp="1"/>
          </p:cNvSpPr>
          <p:nvPr>
            <p:ph idx="1"/>
          </p:nvPr>
        </p:nvSpPr>
        <p:spPr>
          <a:xfrm>
            <a:off x="793103" y="1409134"/>
            <a:ext cx="7893698" cy="4921997"/>
          </a:xfrm>
        </p:spPr>
        <p:txBody>
          <a:bodyPr>
            <a:normAutofit/>
          </a:bodyPr>
          <a:lstStyle/>
          <a:p>
            <a:r>
              <a:rPr lang="en-US" sz="2000" dirty="0"/>
              <a:t>In addition to FSA’s communications to borrowers, the servicers must: </a:t>
            </a:r>
          </a:p>
          <a:p>
            <a:pPr lvl="1"/>
            <a:r>
              <a:rPr lang="en-US" sz="1600" dirty="0"/>
              <a:t>T</a:t>
            </a:r>
            <a:r>
              <a:rPr lang="en-US" sz="1600" dirty="0">
                <a:effectLst/>
                <a:latin typeface="Calibri" panose="020F0502020204030204" pitchFamily="34" charset="0"/>
                <a:ea typeface="Calibri" panose="020F0502020204030204" pitchFamily="34" charset="0"/>
                <a:cs typeface="Times New Roman" panose="02020603050405020304" pitchFamily="18" charset="0"/>
              </a:rPr>
              <a:t>emporarily expand call center hours from 1/3/2022 – 4/30/2022 to the following: Monday through Friday 8 a.m. – 11 p.m. and Saturday 10 a.m. – 2 p.m. EST. </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Send a payment reminder, in addition to normal communications, to any borrower entering or re-entering repayment after the COVID forbearance. Servicers will send the payment reminder 3-14 days prior to the due date. </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Complete additional outreach to certain “at risk” borrowers, to ensure they are aware of various programs and flexibilities. The outreach includes up to 3 outbound phone attempts to the customer. The outreach may span 10/1/2021 – 7/31/2022 and is designed to advise the borrowers of their next payment due date, payment amount, information about payment plans such as IDR, and the option to sign-up for or confirm auto-debit information.</a:t>
            </a:r>
          </a:p>
          <a:p>
            <a:r>
              <a:rPr lang="en-US" sz="2000" dirty="0">
                <a:ea typeface="Calibri" panose="020F0502020204030204" pitchFamily="34" charset="0"/>
                <a:cs typeface="Times New Roman" panose="02020603050405020304" pitchFamily="18" charset="0"/>
              </a:rPr>
              <a:t>Federal servicers face challenges in hiring, training, complying with various oversite and the federal vaccination mandate among other things.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Courier New" panose="02070309020205020404" pitchFamily="49" charset="0"/>
              <a:buChar char="o"/>
            </a:pPr>
            <a:endParaRPr lang="en-US" sz="1800" dirty="0">
              <a:ea typeface="Calibri" panose="020F0502020204030204" pitchFamily="34" charset="0"/>
              <a:cs typeface="Times New Roman" panose="02020603050405020304" pitchFamily="18" charset="0"/>
            </a:endParaRPr>
          </a:p>
          <a:p>
            <a:pPr lvl="1">
              <a:buFont typeface="Courier New" panose="02070309020205020404" pitchFamily="49" charset="0"/>
              <a:buChar char="o"/>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Courier New" panose="02070309020205020404" pitchFamily="49" charset="0"/>
              <a:buChar char="o"/>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Courier New" panose="02070309020205020404" pitchFamily="49" charset="0"/>
              <a:buChar char="o"/>
            </a:pPr>
            <a:endParaRPr lang="en-US" dirty="0"/>
          </a:p>
        </p:txBody>
      </p:sp>
      <p:sp>
        <p:nvSpPr>
          <p:cNvPr id="3" name="Slide Number Placeholder 2">
            <a:extLst>
              <a:ext uri="{FF2B5EF4-FFF2-40B4-BE49-F238E27FC236}">
                <a16:creationId xmlns:a16="http://schemas.microsoft.com/office/drawing/2014/main" id="{E80BCC0C-7D15-49CE-8695-4C1701D64E65}"/>
              </a:ext>
            </a:extLst>
          </p:cNvPr>
          <p:cNvSpPr>
            <a:spLocks noGrp="1"/>
          </p:cNvSpPr>
          <p:nvPr>
            <p:ph type="sldNum" sz="quarter" idx="12"/>
          </p:nvPr>
        </p:nvSpPr>
        <p:spPr/>
        <p:txBody>
          <a:bodyPr/>
          <a:lstStyle/>
          <a:p>
            <a:pPr>
              <a:defRPr/>
            </a:pPr>
            <a:fld id="{9FD45F81-5459-43C3-9B5B-9255AC5769CD}" type="slidenum">
              <a:rPr lang="en-US" smtClean="0"/>
              <a:pPr>
                <a:defRPr/>
              </a:pPr>
              <a:t>5</a:t>
            </a:fld>
            <a:endParaRPr lang="en-US" dirty="0"/>
          </a:p>
        </p:txBody>
      </p:sp>
      <p:sp>
        <p:nvSpPr>
          <p:cNvPr id="4" name="Title 3">
            <a:extLst>
              <a:ext uri="{FF2B5EF4-FFF2-40B4-BE49-F238E27FC236}">
                <a16:creationId xmlns:a16="http://schemas.microsoft.com/office/drawing/2014/main" id="{1F6532CA-0908-44DC-92AB-A82BC6B17EB6}"/>
              </a:ext>
            </a:extLst>
          </p:cNvPr>
          <p:cNvSpPr>
            <a:spLocks noGrp="1"/>
          </p:cNvSpPr>
          <p:nvPr>
            <p:ph type="title"/>
          </p:nvPr>
        </p:nvSpPr>
        <p:spPr/>
        <p:txBody>
          <a:bodyPr>
            <a:normAutofit/>
          </a:bodyPr>
          <a:lstStyle/>
          <a:p>
            <a:r>
              <a:rPr lang="en-US" dirty="0"/>
              <a:t>Return to Repayment – February 1, 2022 </a:t>
            </a:r>
            <a:endParaRPr lang="en-US" b="1" dirty="0"/>
          </a:p>
        </p:txBody>
      </p:sp>
    </p:spTree>
    <p:extLst>
      <p:ext uri="{BB962C8B-B14F-4D97-AF65-F5344CB8AC3E}">
        <p14:creationId xmlns:p14="http://schemas.microsoft.com/office/powerpoint/2010/main" val="2459895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E8CD36-5B87-4B72-9AFB-1D7389396F93}"/>
              </a:ext>
            </a:extLst>
          </p:cNvPr>
          <p:cNvSpPr>
            <a:spLocks noGrp="1"/>
          </p:cNvSpPr>
          <p:nvPr>
            <p:ph idx="1"/>
          </p:nvPr>
        </p:nvSpPr>
        <p:spPr/>
        <p:txBody>
          <a:bodyPr>
            <a:normAutofit/>
          </a:bodyPr>
          <a:lstStyle/>
          <a:p>
            <a:pPr marL="0" indent="0" algn="ctr">
              <a:buNone/>
            </a:pPr>
            <a:r>
              <a:rPr lang="en-US" dirty="0"/>
              <a:t> </a:t>
            </a:r>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a:p>
            <a:pPr marL="514350" lvl="1" indent="0" algn="ctr">
              <a:buNone/>
            </a:pPr>
            <a:r>
              <a:rPr lang="en-US" sz="6200" dirty="0"/>
              <a:t>Questions?</a:t>
            </a:r>
          </a:p>
        </p:txBody>
      </p:sp>
      <p:sp>
        <p:nvSpPr>
          <p:cNvPr id="3" name="Slide Number Placeholder 2">
            <a:extLst>
              <a:ext uri="{FF2B5EF4-FFF2-40B4-BE49-F238E27FC236}">
                <a16:creationId xmlns:a16="http://schemas.microsoft.com/office/drawing/2014/main" id="{E80BCC0C-7D15-49CE-8695-4C1701D64E65}"/>
              </a:ext>
            </a:extLst>
          </p:cNvPr>
          <p:cNvSpPr>
            <a:spLocks noGrp="1"/>
          </p:cNvSpPr>
          <p:nvPr>
            <p:ph type="sldNum" sz="quarter" idx="12"/>
          </p:nvPr>
        </p:nvSpPr>
        <p:spPr/>
        <p:txBody>
          <a:bodyPr/>
          <a:lstStyle/>
          <a:p>
            <a:pPr>
              <a:defRPr/>
            </a:pPr>
            <a:fld id="{9FD45F81-5459-43C3-9B5B-9255AC5769CD}" type="slidenum">
              <a:rPr lang="en-US" smtClean="0"/>
              <a:pPr>
                <a:defRPr/>
              </a:pPr>
              <a:t>6</a:t>
            </a:fld>
            <a:endParaRPr lang="en-US" dirty="0"/>
          </a:p>
        </p:txBody>
      </p:sp>
      <p:sp>
        <p:nvSpPr>
          <p:cNvPr id="4" name="Title 3">
            <a:extLst>
              <a:ext uri="{FF2B5EF4-FFF2-40B4-BE49-F238E27FC236}">
                <a16:creationId xmlns:a16="http://schemas.microsoft.com/office/drawing/2014/main" id="{1F6532CA-0908-44DC-92AB-A82BC6B17EB6}"/>
              </a:ext>
            </a:extLst>
          </p:cNvPr>
          <p:cNvSpPr>
            <a:spLocks noGrp="1"/>
          </p:cNvSpPr>
          <p:nvPr>
            <p:ph type="title"/>
          </p:nvPr>
        </p:nvSpPr>
        <p:spPr/>
        <p:txBody>
          <a:bodyPr>
            <a:normAutofit/>
          </a:bodyPr>
          <a:lstStyle/>
          <a:p>
            <a:r>
              <a:rPr lang="en-US" dirty="0"/>
              <a:t>Return to Repayment – February 1, 2022 </a:t>
            </a:r>
            <a:endParaRPr lang="en-US" b="1" dirty="0"/>
          </a:p>
        </p:txBody>
      </p:sp>
    </p:spTree>
    <p:extLst>
      <p:ext uri="{BB962C8B-B14F-4D97-AF65-F5344CB8AC3E}">
        <p14:creationId xmlns:p14="http://schemas.microsoft.com/office/powerpoint/2010/main" val="49357936"/>
      </p:ext>
    </p:extLst>
  </p:cSld>
  <p:clrMapOvr>
    <a:masterClrMapping/>
  </p:clrMapOvr>
</p:sld>
</file>

<file path=ppt/theme/theme1.xml><?xml version="1.0" encoding="utf-8"?>
<a:theme xmlns:a="http://schemas.openxmlformats.org/drawingml/2006/main" name="1_Office Theme">
  <a:themeElements>
    <a:clrScheme name="Custom 2">
      <a:dk1>
        <a:sysClr val="windowText" lastClr="000000"/>
      </a:dk1>
      <a:lt1>
        <a:sysClr val="window" lastClr="FFFFFF"/>
      </a:lt1>
      <a:dk2>
        <a:srgbClr val="165090"/>
      </a:dk2>
      <a:lt2>
        <a:srgbClr val="DBF5F9"/>
      </a:lt2>
      <a:accent1>
        <a:srgbClr val="9BCBEB"/>
      </a:accent1>
      <a:accent2>
        <a:srgbClr val="9D2235"/>
      </a:accent2>
      <a:accent3>
        <a:srgbClr val="00205B"/>
      </a:accent3>
      <a:accent4>
        <a:srgbClr val="74C0EB"/>
      </a:accent4>
      <a:accent5>
        <a:srgbClr val="FFFF99"/>
      </a:accent5>
      <a:accent6>
        <a:srgbClr val="33CC33"/>
      </a:accent6>
      <a:hlink>
        <a:srgbClr val="0799BD"/>
      </a:hlink>
      <a:folHlink>
        <a:srgbClr val="FF5000"/>
      </a:folHlink>
    </a:clrScheme>
    <a:fontScheme name="Edfinancial">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526FFEE030234EAD6103EE27A32C95" ma:contentTypeVersion="4" ma:contentTypeDescription="Create a new document." ma:contentTypeScope="" ma:versionID="d868204741e3c9d31428100f8e9b8619">
  <xsd:schema xmlns:xsd="http://www.w3.org/2001/XMLSchema" xmlns:xs="http://www.w3.org/2001/XMLSchema" xmlns:p="http://schemas.microsoft.com/office/2006/metadata/properties" xmlns:ns2="e715626d-7b94-490b-bd79-61266b2a296b" targetNamespace="http://schemas.microsoft.com/office/2006/metadata/properties" ma:root="true" ma:fieldsID="2c32fee0cec1e4e572089d7cc5d8b68f" ns2:_="">
    <xsd:import namespace="e715626d-7b94-490b-bd79-61266b2a296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15626d-7b94-490b-bd79-61266b2a296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B57E42-2E50-4CF6-8AAB-D05E821B8053}">
  <ds:schemaRefs>
    <ds:schemaRef ds:uri="http://schemas.microsoft.com/sharepoint/events"/>
  </ds:schemaRefs>
</ds:datastoreItem>
</file>

<file path=customXml/itemProps2.xml><?xml version="1.0" encoding="utf-8"?>
<ds:datastoreItem xmlns:ds="http://schemas.openxmlformats.org/officeDocument/2006/customXml" ds:itemID="{E9A71683-1A36-4189-8A6C-00BD9DB2A09A}">
  <ds:schemaRefs>
    <ds:schemaRef ds:uri="http://schemas.microsoft.com/sharepoint/v3/contenttype/forms"/>
  </ds:schemaRefs>
</ds:datastoreItem>
</file>

<file path=customXml/itemProps3.xml><?xml version="1.0" encoding="utf-8"?>
<ds:datastoreItem xmlns:ds="http://schemas.openxmlformats.org/officeDocument/2006/customXml" ds:itemID="{EB77C94B-FD90-4057-8BF3-F84AD54EEE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15626d-7b94-490b-bd79-61266b2a29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200246F-9806-4290-89F7-67D9C2C6B0A9}">
  <ds:schemaRefs>
    <ds:schemaRef ds:uri="e715626d-7b94-490b-bd79-61266b2a296b"/>
    <ds:schemaRef ds:uri="http://purl.org/dc/dcmitype/"/>
    <ds:schemaRef ds:uri="http://schemas.microsoft.com/office/infopath/2007/PartnerControls"/>
    <ds:schemaRef ds:uri="http://purl.org/dc/elements/1.1/"/>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2366</TotalTime>
  <Words>817</Words>
  <Application>Microsoft Office PowerPoint</Application>
  <PresentationFormat>On-screen Show (4:3)</PresentationFormat>
  <Paragraphs>62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Cambria</vt:lpstr>
      <vt:lpstr>Century Gothic</vt:lpstr>
      <vt:lpstr>Courier New</vt:lpstr>
      <vt:lpstr>Tahoma</vt:lpstr>
      <vt:lpstr>Times New Roman</vt:lpstr>
      <vt:lpstr>1_Office Theme</vt:lpstr>
      <vt:lpstr>PowerPoint Presentation</vt:lpstr>
      <vt:lpstr>Return to Repayment - February 1, 2022 </vt:lpstr>
      <vt:lpstr>Return to Repayment – February 1, 2022 </vt:lpstr>
      <vt:lpstr>Return to Repayment – February 1, 2022 </vt:lpstr>
      <vt:lpstr>Return to Repayment – February 1, 2022 </vt:lpstr>
      <vt:lpstr>Return to Repayment – February 1, 2022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Webb</dc:creator>
  <cp:lastModifiedBy>James Trimboli</cp:lastModifiedBy>
  <cp:revision>141</cp:revision>
  <cp:lastPrinted>2020-04-16T16:31:17Z</cp:lastPrinted>
  <dcterms:modified xsi:type="dcterms:W3CDTF">2021-11-04T15:33:28Z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0x0101006E526FFEE030234EAD6103EE27A32C95</vt:lpwstr>
  </property>
</Properties>
</file>